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7" r:id="rId3"/>
    <p:sldId id="260" r:id="rId4"/>
    <p:sldId id="259" r:id="rId5"/>
    <p:sldId id="256" r:id="rId6"/>
    <p:sldId id="261" r:id="rId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2772" y="-14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3036" y="-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C56BEF2-90F9-4EF5-8851-515EA5A3DD88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C956D56-06E1-435C-B024-3BB385F097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686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56D56-06E1-435C-B024-3BB385F0979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211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56D56-06E1-435C-B024-3BB385F0979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007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56D56-06E1-435C-B024-3BB385F0979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725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56D56-06E1-435C-B024-3BB385F0979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78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56D56-06E1-435C-B024-3BB385F0979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8723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56D56-06E1-435C-B024-3BB385F0979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211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324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13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987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902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27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43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190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5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105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211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328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D4121-C36E-4DEC-84BB-CE2842C66F79}" type="datetimeFigureOut">
              <a:rPr lang="en-US" smtClean="0"/>
              <a:t>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F96CE-65DE-4CC0-A1AF-3B1BB4D6EE42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\\hvfs01\Public\Marketing\Logos_Branding\Fulcrum Main Logos\Fulcrum_Logo_nametag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57200"/>
            <a:ext cx="1795272" cy="77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875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\\hvfs01\Public\Marketing\Logos_Branding\Fulcrum Main Logos\Fulcrum_Logo_nameta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514600"/>
            <a:ext cx="3564636" cy="153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53200" y="228600"/>
            <a:ext cx="22098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pPr algn="l"/>
            <a:r>
              <a:rPr lang="en-US" u="sng" dirty="0" smtClean="0"/>
              <a:t>Programs Update</a:t>
            </a:r>
            <a:r>
              <a:rPr lang="en-US" dirty="0" smtClean="0"/>
              <a:t>: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Building Diversity and </a:t>
            </a:r>
            <a:r>
              <a:rPr lang="en-US" b="1" u="sng" dirty="0" smtClean="0"/>
              <a:t>Cultural</a:t>
            </a:r>
            <a:r>
              <a:rPr lang="en-US" b="1" dirty="0" smtClean="0"/>
              <a:t> Inclusion</a:t>
            </a:r>
          </a:p>
          <a:p>
            <a:pPr lvl="1"/>
            <a:r>
              <a:rPr lang="en-US" dirty="0"/>
              <a:t> to assist schools in welcoming students, regardless of race, ethnicity, or class by increasing accessibility, promoting academic excellence and increasing cultural competency of teachers and staff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up to $10,000 per school</a:t>
            </a:r>
          </a:p>
          <a:p>
            <a:pPr lvl="1"/>
            <a:r>
              <a:rPr lang="en-US" dirty="0" smtClean="0"/>
              <a:t>February 2, 2014</a:t>
            </a:r>
          </a:p>
        </p:txBody>
      </p:sp>
    </p:spTree>
    <p:extLst>
      <p:ext uri="{BB962C8B-B14F-4D97-AF65-F5344CB8AC3E}">
        <p14:creationId xmlns:p14="http://schemas.microsoft.com/office/powerpoint/2010/main" val="350451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5299364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943600" y="1981200"/>
            <a:ext cx="2743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/>
              <a:t>Teams of faculty and staff (up to 3/school) 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 smtClean="0"/>
              <a:t>Faculty/staff register and pay for conference ($20)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Fulcrum will pay for any substitute teacher or coverage costs the school may incur</a:t>
            </a:r>
          </a:p>
        </p:txBody>
      </p:sp>
    </p:spTree>
    <p:extLst>
      <p:ext uri="{BB962C8B-B14F-4D97-AF65-F5344CB8AC3E}">
        <p14:creationId xmlns:p14="http://schemas.microsoft.com/office/powerpoint/2010/main" val="384571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u="sng" dirty="0" smtClean="0"/>
              <a:t>Programs Cont’d</a:t>
            </a:r>
            <a:r>
              <a:rPr lang="en-US" dirty="0" smtClean="0"/>
              <a:t>: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Assistance to Schools in Need</a:t>
            </a:r>
          </a:p>
          <a:p>
            <a:pPr lvl="1"/>
            <a:r>
              <a:rPr lang="en-US" dirty="0" smtClean="0"/>
              <a:t>Distribution Committee has approved funding</a:t>
            </a:r>
          </a:p>
          <a:p>
            <a:pPr lvl="1"/>
            <a:r>
              <a:rPr lang="en-US" dirty="0" smtClean="0"/>
              <a:t>Notification via email by end of day Friday (1/23)</a:t>
            </a:r>
          </a:p>
          <a:p>
            <a:endParaRPr lang="en-US" b="1" dirty="0"/>
          </a:p>
          <a:p>
            <a:r>
              <a:rPr lang="en-US" b="1" dirty="0" smtClean="0"/>
              <a:t>STAR Grants</a:t>
            </a:r>
          </a:p>
          <a:p>
            <a:pPr lvl="1"/>
            <a:r>
              <a:rPr lang="en-US" dirty="0" smtClean="0"/>
              <a:t>February 11, 2015</a:t>
            </a:r>
          </a:p>
          <a:p>
            <a:pPr lvl="1"/>
            <a:r>
              <a:rPr lang="en-US" dirty="0" smtClean="0"/>
              <a:t>Up to $1,500 per teacher or leader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r>
              <a:rPr lang="en-US" b="1" u="sng" dirty="0" smtClean="0"/>
              <a:t>QUESTIONS</a:t>
            </a:r>
            <a:r>
              <a:rPr lang="en-US" dirty="0" smtClean="0"/>
              <a:t>: Susan Ocoma—</a:t>
            </a:r>
            <a:r>
              <a:rPr lang="en-US" i="1" dirty="0" smtClean="0"/>
              <a:t>(206</a:t>
            </a:r>
            <a:r>
              <a:rPr lang="en-US" i="1" dirty="0"/>
              <a:t>) 748-7988</a:t>
            </a:r>
            <a:endParaRPr lang="en-US" dirty="0"/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167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u="sng" dirty="0" smtClean="0"/>
              <a:t>FACTS Grant and Aid</a:t>
            </a:r>
            <a:r>
              <a:rPr lang="en-US" dirty="0" smtClean="0"/>
              <a:t>:</a:t>
            </a:r>
            <a:endParaRPr lang="en-US" u="sng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Partnership for 2015-2016 academic year</a:t>
            </a:r>
          </a:p>
          <a:p>
            <a:pPr lvl="1"/>
            <a:r>
              <a:rPr lang="en-US" dirty="0" smtClean="0"/>
              <a:t>FACTS manages the </a:t>
            </a:r>
            <a:r>
              <a:rPr lang="en-US" dirty="0" smtClean="0"/>
              <a:t>application for Fulcrum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$24/Family to apply for Fulcrum Assistance</a:t>
            </a:r>
          </a:p>
          <a:p>
            <a:pPr lvl="1"/>
            <a:r>
              <a:rPr lang="en-US" dirty="0" smtClean="0"/>
              <a:t>Fulcrum covers the </a:t>
            </a:r>
            <a:r>
              <a:rPr lang="en-US" dirty="0" smtClean="0"/>
              <a:t>cost for those applying for Fulcrum Assistance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Individual schools can also participate</a:t>
            </a:r>
          </a:p>
          <a:p>
            <a:pPr lvl="1"/>
            <a:r>
              <a:rPr lang="en-US" dirty="0" smtClean="0"/>
              <a:t>Increased efficiency and accuracy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022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\\hvfs01\Public\Marketing\Logos_Branding\Fulcrum Main Logos\Fulcrum_Logo_nameta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514600"/>
            <a:ext cx="3564636" cy="153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53200" y="228600"/>
            <a:ext cx="22098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64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1464</TotalTime>
  <Words>135</Words>
  <Application>Microsoft Office PowerPoint</Application>
  <PresentationFormat>On-screen Show (4:3)</PresentationFormat>
  <Paragraphs>39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Programs Update:</vt:lpstr>
      <vt:lpstr>PowerPoint Presentation</vt:lpstr>
      <vt:lpstr>Programs Cont’d:</vt:lpstr>
      <vt:lpstr>FACTS Grant and Aid: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Programs Update:</dc:title>
  <dc:creator>Anthony Holter</dc:creator>
  <cp:lastModifiedBy>Anthony Holter</cp:lastModifiedBy>
  <cp:revision>11</cp:revision>
  <cp:lastPrinted>2015-01-22T01:42:30Z</cp:lastPrinted>
  <dcterms:created xsi:type="dcterms:W3CDTF">2015-01-21T01:26:52Z</dcterms:created>
  <dcterms:modified xsi:type="dcterms:W3CDTF">2015-01-24T00:43:00Z</dcterms:modified>
</cp:coreProperties>
</file>