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9"/>
  </p:notesMasterIdLst>
  <p:sldIdLst>
    <p:sldId id="256" r:id="rId2"/>
    <p:sldId id="290" r:id="rId3"/>
    <p:sldId id="286" r:id="rId4"/>
    <p:sldId id="260" r:id="rId5"/>
    <p:sldId id="280" r:id="rId6"/>
    <p:sldId id="258" r:id="rId7"/>
    <p:sldId id="281" r:id="rId8"/>
    <p:sldId id="282" r:id="rId9"/>
    <p:sldId id="284" r:id="rId10"/>
    <p:sldId id="285" r:id="rId11"/>
    <p:sldId id="266" r:id="rId12"/>
    <p:sldId id="294" r:id="rId13"/>
    <p:sldId id="295" r:id="rId14"/>
    <p:sldId id="287" r:id="rId15"/>
    <p:sldId id="269" r:id="rId16"/>
    <p:sldId id="262" r:id="rId17"/>
    <p:sldId id="259" r:id="rId18"/>
    <p:sldId id="271" r:id="rId19"/>
    <p:sldId id="279" r:id="rId20"/>
    <p:sldId id="264" r:id="rId21"/>
    <p:sldId id="273" r:id="rId22"/>
    <p:sldId id="274" r:id="rId23"/>
    <p:sldId id="275" r:id="rId24"/>
    <p:sldId id="276" r:id="rId25"/>
    <p:sldId id="277" r:id="rId26"/>
    <p:sldId id="272" r:id="rId27"/>
    <p:sldId id="293" r:id="rId28"/>
  </p:sldIdLst>
  <p:sldSz cx="12192000" cy="6858000"/>
  <p:notesSz cx="7010400" cy="9236075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909" userDrawn="1">
          <p15:clr>
            <a:srgbClr val="A4A3A4"/>
          </p15:clr>
        </p15:guide>
        <p15:guide id="2" pos="2208" userDrawn="1">
          <p15:clr>
            <a:srgbClr val="A4A3A4"/>
          </p15:clr>
        </p15:guide>
      </p15:notes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Dixon Kristin" initials="DK" lastIdx="3" clrIdx="0">
    <p:extLst>
      <p:ext uri="{19B8F6BF-5375-455C-9EA6-DF929625EA0E}">
        <p15:presenceInfo xmlns:p15="http://schemas.microsoft.com/office/powerpoint/2012/main" userId="S-1-5-21-702773442-1585081614-9522986-26333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CC"/>
    <a:srgbClr val="C4EADC"/>
    <a:srgbClr val="C3DEB0"/>
    <a:srgbClr val="6D91D1"/>
    <a:srgbClr val="B9CAE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D7AC3CCA-C797-4891-BE02-D94E43425B78}" styleName="Medium Style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 w="12700" cmpd="sng">
              <a:solidFill>
                <a:schemeClr val="dk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dk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7638" autoAdjust="0"/>
    <p:restoredTop sz="96984" autoAdjust="0"/>
  </p:normalViewPr>
  <p:slideViewPr>
    <p:cSldViewPr snapToGrid="0" showGuides="1">
      <p:cViewPr varScale="1">
        <p:scale>
          <a:sx n="92" d="100"/>
          <a:sy n="92" d="100"/>
        </p:scale>
        <p:origin x="114" y="882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104" d="100"/>
          <a:sy n="104" d="100"/>
        </p:scale>
        <p:origin x="3438" y="96"/>
      </p:cViewPr>
      <p:guideLst>
        <p:guide orient="horz" pos="2909"/>
        <p:guide pos="2208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commentAuthors" Target="commentAuthor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51B81FBE-2FE9-4C26-AE10-6B5B89D59398}" type="doc">
      <dgm:prSet loTypeId="urn:microsoft.com/office/officeart/2005/8/layout/venn1" loCatId="relationship" qsTypeId="urn:microsoft.com/office/officeart/2005/8/quickstyle/simple1" qsCatId="simple" csTypeId="urn:microsoft.com/office/officeart/2005/8/colors/colorful5" csCatId="colorful" phldr="1"/>
      <dgm:spPr/>
    </dgm:pt>
    <dgm:pt modelId="{E3D9CA9F-567A-4663-B34E-D0F61DF55565}">
      <dgm:prSet phldrT="[Text]"/>
      <dgm:spPr/>
      <dgm:t>
        <a:bodyPr/>
        <a:lstStyle/>
        <a:p>
          <a:r>
            <a:rPr lang="en-US" dirty="0" smtClean="0"/>
            <a:t>School</a:t>
          </a:r>
          <a:endParaRPr lang="en-US" dirty="0"/>
        </a:p>
      </dgm:t>
    </dgm:pt>
    <dgm:pt modelId="{1E912C8E-6EBE-41D7-ACED-FA263250B412}" type="parTrans" cxnId="{090D8214-9980-4846-85B0-392CAAE14237}">
      <dgm:prSet/>
      <dgm:spPr/>
      <dgm:t>
        <a:bodyPr/>
        <a:lstStyle/>
        <a:p>
          <a:endParaRPr lang="en-US"/>
        </a:p>
      </dgm:t>
    </dgm:pt>
    <dgm:pt modelId="{60A287B9-7D18-4C08-B112-6F7DA2889F2E}" type="sibTrans" cxnId="{090D8214-9980-4846-85B0-392CAAE14237}">
      <dgm:prSet/>
      <dgm:spPr/>
      <dgm:t>
        <a:bodyPr/>
        <a:lstStyle/>
        <a:p>
          <a:endParaRPr lang="en-US"/>
        </a:p>
      </dgm:t>
    </dgm:pt>
    <dgm:pt modelId="{2C8BB368-083E-4754-9E83-9626B1A7B6C4}">
      <dgm:prSet phldrT="[Text]"/>
      <dgm:spPr/>
      <dgm:t>
        <a:bodyPr/>
        <a:lstStyle/>
        <a:p>
          <a:r>
            <a:rPr lang="en-US" dirty="0" smtClean="0"/>
            <a:t>Archdiocese</a:t>
          </a:r>
          <a:endParaRPr lang="en-US" dirty="0"/>
        </a:p>
      </dgm:t>
    </dgm:pt>
    <dgm:pt modelId="{AF132080-D8AE-463B-9B68-413900BFBAB9}" type="parTrans" cxnId="{88A020C6-D731-49C9-AA0A-C0797308A106}">
      <dgm:prSet/>
      <dgm:spPr/>
      <dgm:t>
        <a:bodyPr/>
        <a:lstStyle/>
        <a:p>
          <a:endParaRPr lang="en-US"/>
        </a:p>
      </dgm:t>
    </dgm:pt>
    <dgm:pt modelId="{45BC58BB-090F-4F40-9A71-8D2B4579D218}" type="sibTrans" cxnId="{88A020C6-D731-49C9-AA0A-C0797308A106}">
      <dgm:prSet/>
      <dgm:spPr/>
      <dgm:t>
        <a:bodyPr/>
        <a:lstStyle/>
        <a:p>
          <a:endParaRPr lang="en-US"/>
        </a:p>
      </dgm:t>
    </dgm:pt>
    <dgm:pt modelId="{97760EA9-8B0E-40A3-AB3A-B312385CA7FB}">
      <dgm:prSet phldrT="[Text]"/>
      <dgm:spPr/>
      <dgm:t>
        <a:bodyPr/>
        <a:lstStyle/>
        <a:p>
          <a:r>
            <a:rPr lang="en-US" dirty="0" smtClean="0"/>
            <a:t>Region </a:t>
          </a:r>
        </a:p>
      </dgm:t>
    </dgm:pt>
    <dgm:pt modelId="{1F64ECBC-A56D-4A07-846F-876DB505FAE6}" type="parTrans" cxnId="{E3C38FDE-A4A7-41E3-B826-02D874E88672}">
      <dgm:prSet/>
      <dgm:spPr/>
      <dgm:t>
        <a:bodyPr/>
        <a:lstStyle/>
        <a:p>
          <a:endParaRPr lang="en-US"/>
        </a:p>
      </dgm:t>
    </dgm:pt>
    <dgm:pt modelId="{3B7352A7-E874-429B-BF8A-5A5262088BBF}" type="sibTrans" cxnId="{E3C38FDE-A4A7-41E3-B826-02D874E88672}">
      <dgm:prSet/>
      <dgm:spPr/>
      <dgm:t>
        <a:bodyPr/>
        <a:lstStyle/>
        <a:p>
          <a:endParaRPr lang="en-US"/>
        </a:p>
      </dgm:t>
    </dgm:pt>
    <dgm:pt modelId="{E97E0CF5-9B17-432F-AF8A-64278AD17F90}" type="pres">
      <dgm:prSet presAssocID="{51B81FBE-2FE9-4C26-AE10-6B5B89D59398}" presName="compositeShape" presStyleCnt="0">
        <dgm:presLayoutVars>
          <dgm:chMax val="7"/>
          <dgm:dir/>
          <dgm:resizeHandles val="exact"/>
        </dgm:presLayoutVars>
      </dgm:prSet>
      <dgm:spPr/>
    </dgm:pt>
    <dgm:pt modelId="{9DB0FCF3-7D63-4482-BE15-AFB2121F9C24}" type="pres">
      <dgm:prSet presAssocID="{E3D9CA9F-567A-4663-B34E-D0F61DF55565}" presName="circ1" presStyleLbl="vennNode1" presStyleIdx="0" presStyleCnt="3"/>
      <dgm:spPr/>
      <dgm:t>
        <a:bodyPr/>
        <a:lstStyle/>
        <a:p>
          <a:endParaRPr lang="en-US"/>
        </a:p>
      </dgm:t>
    </dgm:pt>
    <dgm:pt modelId="{BC2009F8-AD6B-4A4B-A4DF-972E22AB7A13}" type="pres">
      <dgm:prSet presAssocID="{E3D9CA9F-567A-4663-B34E-D0F61DF55565}" presName="circ1Tx" presStyleLbl="revTx" presStyleIdx="0" presStyleCnt="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6FF20DF-1B3B-43FB-ADA5-CBEF40C9EC7A}" type="pres">
      <dgm:prSet presAssocID="{2C8BB368-083E-4754-9E83-9626B1A7B6C4}" presName="circ2" presStyleLbl="vennNode1" presStyleIdx="1" presStyleCnt="3"/>
      <dgm:spPr/>
      <dgm:t>
        <a:bodyPr/>
        <a:lstStyle/>
        <a:p>
          <a:endParaRPr lang="en-US"/>
        </a:p>
      </dgm:t>
    </dgm:pt>
    <dgm:pt modelId="{A4EF0BB5-46F6-41CE-8C8E-0BE7781E7650}" type="pres">
      <dgm:prSet presAssocID="{2C8BB368-083E-4754-9E83-9626B1A7B6C4}" presName="circ2Tx" presStyleLbl="revTx" presStyleIdx="0" presStyleCnt="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5F62D22-2431-4F3A-9E3C-4500F6CFDADD}" type="pres">
      <dgm:prSet presAssocID="{97760EA9-8B0E-40A3-AB3A-B312385CA7FB}" presName="circ3" presStyleLbl="vennNode1" presStyleIdx="2" presStyleCnt="3"/>
      <dgm:spPr/>
      <dgm:t>
        <a:bodyPr/>
        <a:lstStyle/>
        <a:p>
          <a:endParaRPr lang="en-US"/>
        </a:p>
      </dgm:t>
    </dgm:pt>
    <dgm:pt modelId="{487BA0F8-F319-4F93-91B1-2AE29D0836B3}" type="pres">
      <dgm:prSet presAssocID="{97760EA9-8B0E-40A3-AB3A-B312385CA7FB}" presName="circ3Tx" presStyleLbl="revTx" presStyleIdx="0" presStyleCnt="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88A020C6-D731-49C9-AA0A-C0797308A106}" srcId="{51B81FBE-2FE9-4C26-AE10-6B5B89D59398}" destId="{2C8BB368-083E-4754-9E83-9626B1A7B6C4}" srcOrd="1" destOrd="0" parTransId="{AF132080-D8AE-463B-9B68-413900BFBAB9}" sibTransId="{45BC58BB-090F-4F40-9A71-8D2B4579D218}"/>
    <dgm:cxn modelId="{DE9C0DA6-4880-4487-8FBC-49DE9F8E181F}" type="presOf" srcId="{E3D9CA9F-567A-4663-B34E-D0F61DF55565}" destId="{BC2009F8-AD6B-4A4B-A4DF-972E22AB7A13}" srcOrd="1" destOrd="0" presId="urn:microsoft.com/office/officeart/2005/8/layout/venn1"/>
    <dgm:cxn modelId="{F192E06A-E24C-41F0-9056-26244C862FFE}" type="presOf" srcId="{2C8BB368-083E-4754-9E83-9626B1A7B6C4}" destId="{F6FF20DF-1B3B-43FB-ADA5-CBEF40C9EC7A}" srcOrd="0" destOrd="0" presId="urn:microsoft.com/office/officeart/2005/8/layout/venn1"/>
    <dgm:cxn modelId="{F1385BD5-EBA6-44B3-963A-FC0D86219F3B}" type="presOf" srcId="{97760EA9-8B0E-40A3-AB3A-B312385CA7FB}" destId="{487BA0F8-F319-4F93-91B1-2AE29D0836B3}" srcOrd="1" destOrd="0" presId="urn:microsoft.com/office/officeart/2005/8/layout/venn1"/>
    <dgm:cxn modelId="{FD10DC1A-67B6-4AF9-94FB-DE487A1494A9}" type="presOf" srcId="{51B81FBE-2FE9-4C26-AE10-6B5B89D59398}" destId="{E97E0CF5-9B17-432F-AF8A-64278AD17F90}" srcOrd="0" destOrd="0" presId="urn:microsoft.com/office/officeart/2005/8/layout/venn1"/>
    <dgm:cxn modelId="{B67CC023-15AF-4C43-9B26-8B1B17AB0F74}" type="presOf" srcId="{97760EA9-8B0E-40A3-AB3A-B312385CA7FB}" destId="{75F62D22-2431-4F3A-9E3C-4500F6CFDADD}" srcOrd="0" destOrd="0" presId="urn:microsoft.com/office/officeart/2005/8/layout/venn1"/>
    <dgm:cxn modelId="{F9BBF4C2-36CC-4A32-B5FD-D6E06701BA0F}" type="presOf" srcId="{E3D9CA9F-567A-4663-B34E-D0F61DF55565}" destId="{9DB0FCF3-7D63-4482-BE15-AFB2121F9C24}" srcOrd="0" destOrd="0" presId="urn:microsoft.com/office/officeart/2005/8/layout/venn1"/>
    <dgm:cxn modelId="{40F45BFF-0718-4BF5-B342-7F372483B11C}" type="presOf" srcId="{2C8BB368-083E-4754-9E83-9626B1A7B6C4}" destId="{A4EF0BB5-46F6-41CE-8C8E-0BE7781E7650}" srcOrd="1" destOrd="0" presId="urn:microsoft.com/office/officeart/2005/8/layout/venn1"/>
    <dgm:cxn modelId="{E3C38FDE-A4A7-41E3-B826-02D874E88672}" srcId="{51B81FBE-2FE9-4C26-AE10-6B5B89D59398}" destId="{97760EA9-8B0E-40A3-AB3A-B312385CA7FB}" srcOrd="2" destOrd="0" parTransId="{1F64ECBC-A56D-4A07-846F-876DB505FAE6}" sibTransId="{3B7352A7-E874-429B-BF8A-5A5262088BBF}"/>
    <dgm:cxn modelId="{090D8214-9980-4846-85B0-392CAAE14237}" srcId="{51B81FBE-2FE9-4C26-AE10-6B5B89D59398}" destId="{E3D9CA9F-567A-4663-B34E-D0F61DF55565}" srcOrd="0" destOrd="0" parTransId="{1E912C8E-6EBE-41D7-ACED-FA263250B412}" sibTransId="{60A287B9-7D18-4C08-B112-6F7DA2889F2E}"/>
    <dgm:cxn modelId="{FAD1909C-EDB1-40E0-9A4A-67CD1A71AE69}" type="presParOf" srcId="{E97E0CF5-9B17-432F-AF8A-64278AD17F90}" destId="{9DB0FCF3-7D63-4482-BE15-AFB2121F9C24}" srcOrd="0" destOrd="0" presId="urn:microsoft.com/office/officeart/2005/8/layout/venn1"/>
    <dgm:cxn modelId="{9B430A6D-0518-4F83-802F-8B79E1FD3838}" type="presParOf" srcId="{E97E0CF5-9B17-432F-AF8A-64278AD17F90}" destId="{BC2009F8-AD6B-4A4B-A4DF-972E22AB7A13}" srcOrd="1" destOrd="0" presId="urn:microsoft.com/office/officeart/2005/8/layout/venn1"/>
    <dgm:cxn modelId="{CAD749FC-263A-4853-8953-F20718A17274}" type="presParOf" srcId="{E97E0CF5-9B17-432F-AF8A-64278AD17F90}" destId="{F6FF20DF-1B3B-43FB-ADA5-CBEF40C9EC7A}" srcOrd="2" destOrd="0" presId="urn:microsoft.com/office/officeart/2005/8/layout/venn1"/>
    <dgm:cxn modelId="{AF3EF55F-B8A7-48DC-8D4E-C56B6CD4AF81}" type="presParOf" srcId="{E97E0CF5-9B17-432F-AF8A-64278AD17F90}" destId="{A4EF0BB5-46F6-41CE-8C8E-0BE7781E7650}" srcOrd="3" destOrd="0" presId="urn:microsoft.com/office/officeart/2005/8/layout/venn1"/>
    <dgm:cxn modelId="{39437C34-56B2-43C9-9E4E-8CC3B50FB83F}" type="presParOf" srcId="{E97E0CF5-9B17-432F-AF8A-64278AD17F90}" destId="{75F62D22-2431-4F3A-9E3C-4500F6CFDADD}" srcOrd="4" destOrd="0" presId="urn:microsoft.com/office/officeart/2005/8/layout/venn1"/>
    <dgm:cxn modelId="{E8A98727-BB66-4982-968A-F021F79E8D2F}" type="presParOf" srcId="{E97E0CF5-9B17-432F-AF8A-64278AD17F90}" destId="{487BA0F8-F319-4F93-91B1-2AE29D0836B3}" srcOrd="5" destOrd="0" presId="urn:microsoft.com/office/officeart/2005/8/layout/venn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51B81FBE-2FE9-4C26-AE10-6B5B89D59398}" type="doc">
      <dgm:prSet loTypeId="urn:microsoft.com/office/officeart/2005/8/layout/venn1" loCatId="relationship" qsTypeId="urn:microsoft.com/office/officeart/2005/8/quickstyle/simple1" qsCatId="simple" csTypeId="urn:microsoft.com/office/officeart/2005/8/colors/colorful5" csCatId="colorful" phldr="1"/>
      <dgm:spPr/>
    </dgm:pt>
    <dgm:pt modelId="{E3D9CA9F-567A-4663-B34E-D0F61DF55565}">
      <dgm:prSet phldrT="[Text]"/>
      <dgm:spPr/>
      <dgm:t>
        <a:bodyPr/>
        <a:lstStyle/>
        <a:p>
          <a:r>
            <a:rPr lang="en-US" dirty="0" smtClean="0"/>
            <a:t>School</a:t>
          </a:r>
          <a:endParaRPr lang="en-US" dirty="0"/>
        </a:p>
      </dgm:t>
    </dgm:pt>
    <dgm:pt modelId="{1E912C8E-6EBE-41D7-ACED-FA263250B412}" type="parTrans" cxnId="{090D8214-9980-4846-85B0-392CAAE14237}">
      <dgm:prSet/>
      <dgm:spPr/>
      <dgm:t>
        <a:bodyPr/>
        <a:lstStyle/>
        <a:p>
          <a:endParaRPr lang="en-US"/>
        </a:p>
      </dgm:t>
    </dgm:pt>
    <dgm:pt modelId="{60A287B9-7D18-4C08-B112-6F7DA2889F2E}" type="sibTrans" cxnId="{090D8214-9980-4846-85B0-392CAAE14237}">
      <dgm:prSet/>
      <dgm:spPr/>
      <dgm:t>
        <a:bodyPr/>
        <a:lstStyle/>
        <a:p>
          <a:endParaRPr lang="en-US"/>
        </a:p>
      </dgm:t>
    </dgm:pt>
    <dgm:pt modelId="{2C8BB368-083E-4754-9E83-9626B1A7B6C4}">
      <dgm:prSet phldrT="[Text]"/>
      <dgm:spPr/>
      <dgm:t>
        <a:bodyPr/>
        <a:lstStyle/>
        <a:p>
          <a:r>
            <a:rPr lang="en-US" dirty="0" smtClean="0"/>
            <a:t>Archdiocese</a:t>
          </a:r>
          <a:endParaRPr lang="en-US" dirty="0"/>
        </a:p>
      </dgm:t>
    </dgm:pt>
    <dgm:pt modelId="{AF132080-D8AE-463B-9B68-413900BFBAB9}" type="parTrans" cxnId="{88A020C6-D731-49C9-AA0A-C0797308A106}">
      <dgm:prSet/>
      <dgm:spPr/>
      <dgm:t>
        <a:bodyPr/>
        <a:lstStyle/>
        <a:p>
          <a:endParaRPr lang="en-US"/>
        </a:p>
      </dgm:t>
    </dgm:pt>
    <dgm:pt modelId="{45BC58BB-090F-4F40-9A71-8D2B4579D218}" type="sibTrans" cxnId="{88A020C6-D731-49C9-AA0A-C0797308A106}">
      <dgm:prSet/>
      <dgm:spPr/>
      <dgm:t>
        <a:bodyPr/>
        <a:lstStyle/>
        <a:p>
          <a:endParaRPr lang="en-US"/>
        </a:p>
      </dgm:t>
    </dgm:pt>
    <dgm:pt modelId="{97760EA9-8B0E-40A3-AB3A-B312385CA7FB}">
      <dgm:prSet phldrT="[Text]"/>
      <dgm:spPr/>
      <dgm:t>
        <a:bodyPr/>
        <a:lstStyle/>
        <a:p>
          <a:r>
            <a:rPr lang="en-US" dirty="0" smtClean="0"/>
            <a:t>Region</a:t>
          </a:r>
          <a:endParaRPr lang="en-US" dirty="0"/>
        </a:p>
      </dgm:t>
    </dgm:pt>
    <dgm:pt modelId="{1F64ECBC-A56D-4A07-846F-876DB505FAE6}" type="parTrans" cxnId="{E3C38FDE-A4A7-41E3-B826-02D874E88672}">
      <dgm:prSet/>
      <dgm:spPr/>
      <dgm:t>
        <a:bodyPr/>
        <a:lstStyle/>
        <a:p>
          <a:endParaRPr lang="en-US"/>
        </a:p>
      </dgm:t>
    </dgm:pt>
    <dgm:pt modelId="{3B7352A7-E874-429B-BF8A-5A5262088BBF}" type="sibTrans" cxnId="{E3C38FDE-A4A7-41E3-B826-02D874E88672}">
      <dgm:prSet/>
      <dgm:spPr/>
      <dgm:t>
        <a:bodyPr/>
        <a:lstStyle/>
        <a:p>
          <a:endParaRPr lang="en-US"/>
        </a:p>
      </dgm:t>
    </dgm:pt>
    <dgm:pt modelId="{E97E0CF5-9B17-432F-AF8A-64278AD17F90}" type="pres">
      <dgm:prSet presAssocID="{51B81FBE-2FE9-4C26-AE10-6B5B89D59398}" presName="compositeShape" presStyleCnt="0">
        <dgm:presLayoutVars>
          <dgm:chMax val="7"/>
          <dgm:dir/>
          <dgm:resizeHandles val="exact"/>
        </dgm:presLayoutVars>
      </dgm:prSet>
      <dgm:spPr/>
    </dgm:pt>
    <dgm:pt modelId="{9DB0FCF3-7D63-4482-BE15-AFB2121F9C24}" type="pres">
      <dgm:prSet presAssocID="{E3D9CA9F-567A-4663-B34E-D0F61DF55565}" presName="circ1" presStyleLbl="vennNode1" presStyleIdx="0" presStyleCnt="3"/>
      <dgm:spPr/>
      <dgm:t>
        <a:bodyPr/>
        <a:lstStyle/>
        <a:p>
          <a:endParaRPr lang="en-US"/>
        </a:p>
      </dgm:t>
    </dgm:pt>
    <dgm:pt modelId="{BC2009F8-AD6B-4A4B-A4DF-972E22AB7A13}" type="pres">
      <dgm:prSet presAssocID="{E3D9CA9F-567A-4663-B34E-D0F61DF55565}" presName="circ1Tx" presStyleLbl="revTx" presStyleIdx="0" presStyleCnt="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6FF20DF-1B3B-43FB-ADA5-CBEF40C9EC7A}" type="pres">
      <dgm:prSet presAssocID="{2C8BB368-083E-4754-9E83-9626B1A7B6C4}" presName="circ2" presStyleLbl="vennNode1" presStyleIdx="1" presStyleCnt="3"/>
      <dgm:spPr/>
      <dgm:t>
        <a:bodyPr/>
        <a:lstStyle/>
        <a:p>
          <a:endParaRPr lang="en-US"/>
        </a:p>
      </dgm:t>
    </dgm:pt>
    <dgm:pt modelId="{A4EF0BB5-46F6-41CE-8C8E-0BE7781E7650}" type="pres">
      <dgm:prSet presAssocID="{2C8BB368-083E-4754-9E83-9626B1A7B6C4}" presName="circ2Tx" presStyleLbl="revTx" presStyleIdx="0" presStyleCnt="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5F62D22-2431-4F3A-9E3C-4500F6CFDADD}" type="pres">
      <dgm:prSet presAssocID="{97760EA9-8B0E-40A3-AB3A-B312385CA7FB}" presName="circ3" presStyleLbl="vennNode1" presStyleIdx="2" presStyleCnt="3"/>
      <dgm:spPr/>
      <dgm:t>
        <a:bodyPr/>
        <a:lstStyle/>
        <a:p>
          <a:endParaRPr lang="en-US"/>
        </a:p>
      </dgm:t>
    </dgm:pt>
    <dgm:pt modelId="{487BA0F8-F319-4F93-91B1-2AE29D0836B3}" type="pres">
      <dgm:prSet presAssocID="{97760EA9-8B0E-40A3-AB3A-B312385CA7FB}" presName="circ3Tx" presStyleLbl="revTx" presStyleIdx="0" presStyleCnt="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88A020C6-D731-49C9-AA0A-C0797308A106}" srcId="{51B81FBE-2FE9-4C26-AE10-6B5B89D59398}" destId="{2C8BB368-083E-4754-9E83-9626B1A7B6C4}" srcOrd="1" destOrd="0" parTransId="{AF132080-D8AE-463B-9B68-413900BFBAB9}" sibTransId="{45BC58BB-090F-4F40-9A71-8D2B4579D218}"/>
    <dgm:cxn modelId="{286D7AA1-FA9C-4F2E-B1F0-3E07452962D8}" type="presOf" srcId="{97760EA9-8B0E-40A3-AB3A-B312385CA7FB}" destId="{487BA0F8-F319-4F93-91B1-2AE29D0836B3}" srcOrd="1" destOrd="0" presId="urn:microsoft.com/office/officeart/2005/8/layout/venn1"/>
    <dgm:cxn modelId="{8646E3A0-9006-4C3D-B756-5E050AD74EC3}" type="presOf" srcId="{2C8BB368-083E-4754-9E83-9626B1A7B6C4}" destId="{F6FF20DF-1B3B-43FB-ADA5-CBEF40C9EC7A}" srcOrd="0" destOrd="0" presId="urn:microsoft.com/office/officeart/2005/8/layout/venn1"/>
    <dgm:cxn modelId="{027AAF38-CEB5-404B-8FA8-447A3DBF9D21}" type="presOf" srcId="{51B81FBE-2FE9-4C26-AE10-6B5B89D59398}" destId="{E97E0CF5-9B17-432F-AF8A-64278AD17F90}" srcOrd="0" destOrd="0" presId="urn:microsoft.com/office/officeart/2005/8/layout/venn1"/>
    <dgm:cxn modelId="{C9B71B15-6E01-4F73-B850-EB2E2DB5B2ED}" type="presOf" srcId="{2C8BB368-083E-4754-9E83-9626B1A7B6C4}" destId="{A4EF0BB5-46F6-41CE-8C8E-0BE7781E7650}" srcOrd="1" destOrd="0" presId="urn:microsoft.com/office/officeart/2005/8/layout/venn1"/>
    <dgm:cxn modelId="{E3C38FDE-A4A7-41E3-B826-02D874E88672}" srcId="{51B81FBE-2FE9-4C26-AE10-6B5B89D59398}" destId="{97760EA9-8B0E-40A3-AB3A-B312385CA7FB}" srcOrd="2" destOrd="0" parTransId="{1F64ECBC-A56D-4A07-846F-876DB505FAE6}" sibTransId="{3B7352A7-E874-429B-BF8A-5A5262088BBF}"/>
    <dgm:cxn modelId="{090D8214-9980-4846-85B0-392CAAE14237}" srcId="{51B81FBE-2FE9-4C26-AE10-6B5B89D59398}" destId="{E3D9CA9F-567A-4663-B34E-D0F61DF55565}" srcOrd="0" destOrd="0" parTransId="{1E912C8E-6EBE-41D7-ACED-FA263250B412}" sibTransId="{60A287B9-7D18-4C08-B112-6F7DA2889F2E}"/>
    <dgm:cxn modelId="{4DBA479F-A17F-44CD-9DDB-77D5B40A1229}" type="presOf" srcId="{E3D9CA9F-567A-4663-B34E-D0F61DF55565}" destId="{9DB0FCF3-7D63-4482-BE15-AFB2121F9C24}" srcOrd="0" destOrd="0" presId="urn:microsoft.com/office/officeart/2005/8/layout/venn1"/>
    <dgm:cxn modelId="{FE04A223-C20B-4CBB-8044-B062FEA08E3E}" type="presOf" srcId="{E3D9CA9F-567A-4663-B34E-D0F61DF55565}" destId="{BC2009F8-AD6B-4A4B-A4DF-972E22AB7A13}" srcOrd="1" destOrd="0" presId="urn:microsoft.com/office/officeart/2005/8/layout/venn1"/>
    <dgm:cxn modelId="{BAD2BBC7-6625-45EB-ABB0-58993F8B2042}" type="presOf" srcId="{97760EA9-8B0E-40A3-AB3A-B312385CA7FB}" destId="{75F62D22-2431-4F3A-9E3C-4500F6CFDADD}" srcOrd="0" destOrd="0" presId="urn:microsoft.com/office/officeart/2005/8/layout/venn1"/>
    <dgm:cxn modelId="{6B17A449-EA79-4EBB-B608-19424549FB9E}" type="presParOf" srcId="{E97E0CF5-9B17-432F-AF8A-64278AD17F90}" destId="{9DB0FCF3-7D63-4482-BE15-AFB2121F9C24}" srcOrd="0" destOrd="0" presId="urn:microsoft.com/office/officeart/2005/8/layout/venn1"/>
    <dgm:cxn modelId="{29B713E4-CC72-4B7B-B3FE-B8D9C3131736}" type="presParOf" srcId="{E97E0CF5-9B17-432F-AF8A-64278AD17F90}" destId="{BC2009F8-AD6B-4A4B-A4DF-972E22AB7A13}" srcOrd="1" destOrd="0" presId="urn:microsoft.com/office/officeart/2005/8/layout/venn1"/>
    <dgm:cxn modelId="{8EE7D514-293C-4602-A297-47D9F803951C}" type="presParOf" srcId="{E97E0CF5-9B17-432F-AF8A-64278AD17F90}" destId="{F6FF20DF-1B3B-43FB-ADA5-CBEF40C9EC7A}" srcOrd="2" destOrd="0" presId="urn:microsoft.com/office/officeart/2005/8/layout/venn1"/>
    <dgm:cxn modelId="{BCBE48D0-419F-4B3B-8F2D-EDA3946770C9}" type="presParOf" srcId="{E97E0CF5-9B17-432F-AF8A-64278AD17F90}" destId="{A4EF0BB5-46F6-41CE-8C8E-0BE7781E7650}" srcOrd="3" destOrd="0" presId="urn:microsoft.com/office/officeart/2005/8/layout/venn1"/>
    <dgm:cxn modelId="{7C2AF964-778D-40F8-A089-BB5E79C501D9}" type="presParOf" srcId="{E97E0CF5-9B17-432F-AF8A-64278AD17F90}" destId="{75F62D22-2431-4F3A-9E3C-4500F6CFDADD}" srcOrd="4" destOrd="0" presId="urn:microsoft.com/office/officeart/2005/8/layout/venn1"/>
    <dgm:cxn modelId="{B0112D11-98EC-4375-9B00-DEE0866DDDAA}" type="presParOf" srcId="{E97E0CF5-9B17-432F-AF8A-64278AD17F90}" destId="{487BA0F8-F319-4F93-91B1-2AE29D0836B3}" srcOrd="5" destOrd="0" presId="urn:microsoft.com/office/officeart/2005/8/layout/venn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51B81FBE-2FE9-4C26-AE10-6B5B89D59398}" type="doc">
      <dgm:prSet loTypeId="urn:microsoft.com/office/officeart/2005/8/layout/venn1" loCatId="relationship" qsTypeId="urn:microsoft.com/office/officeart/2005/8/quickstyle/simple1" qsCatId="simple" csTypeId="urn:microsoft.com/office/officeart/2005/8/colors/colorful5" csCatId="colorful" phldr="1"/>
      <dgm:spPr/>
    </dgm:pt>
    <dgm:pt modelId="{E3D9CA9F-567A-4663-B34E-D0F61DF55565}">
      <dgm:prSet phldrT="[Text]"/>
      <dgm:spPr>
        <a:solidFill>
          <a:srgbClr val="B9CAE9">
            <a:alpha val="49804"/>
          </a:srgbClr>
        </a:solidFill>
      </dgm:spPr>
      <dgm:t>
        <a:bodyPr/>
        <a:lstStyle/>
        <a:p>
          <a:r>
            <a:rPr lang="en-US" dirty="0" smtClean="0"/>
            <a:t>School</a:t>
          </a:r>
          <a:endParaRPr lang="en-US" dirty="0"/>
        </a:p>
      </dgm:t>
    </dgm:pt>
    <dgm:pt modelId="{1E912C8E-6EBE-41D7-ACED-FA263250B412}" type="parTrans" cxnId="{090D8214-9980-4846-85B0-392CAAE14237}">
      <dgm:prSet/>
      <dgm:spPr/>
      <dgm:t>
        <a:bodyPr/>
        <a:lstStyle/>
        <a:p>
          <a:endParaRPr lang="en-US"/>
        </a:p>
      </dgm:t>
    </dgm:pt>
    <dgm:pt modelId="{60A287B9-7D18-4C08-B112-6F7DA2889F2E}" type="sibTrans" cxnId="{090D8214-9980-4846-85B0-392CAAE14237}">
      <dgm:prSet/>
      <dgm:spPr/>
      <dgm:t>
        <a:bodyPr/>
        <a:lstStyle/>
        <a:p>
          <a:endParaRPr lang="en-US"/>
        </a:p>
      </dgm:t>
    </dgm:pt>
    <dgm:pt modelId="{2C8BB368-083E-4754-9E83-9626B1A7B6C4}">
      <dgm:prSet phldrT="[Text]"/>
      <dgm:spPr>
        <a:ln>
          <a:solidFill>
            <a:schemeClr val="tx1"/>
          </a:solidFill>
        </a:ln>
      </dgm:spPr>
      <dgm:t>
        <a:bodyPr/>
        <a:lstStyle/>
        <a:p>
          <a:r>
            <a:rPr lang="en-US" dirty="0" smtClean="0"/>
            <a:t>Archdiocese</a:t>
          </a:r>
          <a:endParaRPr lang="en-US" dirty="0"/>
        </a:p>
      </dgm:t>
    </dgm:pt>
    <dgm:pt modelId="{AF132080-D8AE-463B-9B68-413900BFBAB9}" type="parTrans" cxnId="{88A020C6-D731-49C9-AA0A-C0797308A106}">
      <dgm:prSet/>
      <dgm:spPr/>
      <dgm:t>
        <a:bodyPr/>
        <a:lstStyle/>
        <a:p>
          <a:endParaRPr lang="en-US"/>
        </a:p>
      </dgm:t>
    </dgm:pt>
    <dgm:pt modelId="{45BC58BB-090F-4F40-9A71-8D2B4579D218}" type="sibTrans" cxnId="{88A020C6-D731-49C9-AA0A-C0797308A106}">
      <dgm:prSet/>
      <dgm:spPr/>
      <dgm:t>
        <a:bodyPr/>
        <a:lstStyle/>
        <a:p>
          <a:endParaRPr lang="en-US"/>
        </a:p>
      </dgm:t>
    </dgm:pt>
    <dgm:pt modelId="{97760EA9-8B0E-40A3-AB3A-B312385CA7FB}">
      <dgm:prSet phldrT="[Text]"/>
      <dgm:spPr>
        <a:ln>
          <a:solidFill>
            <a:schemeClr val="tx1"/>
          </a:solidFill>
        </a:ln>
      </dgm:spPr>
      <dgm:t>
        <a:bodyPr/>
        <a:lstStyle/>
        <a:p>
          <a:r>
            <a:rPr lang="en-US" dirty="0" smtClean="0"/>
            <a:t>Region</a:t>
          </a:r>
          <a:endParaRPr lang="en-US" dirty="0"/>
        </a:p>
      </dgm:t>
    </dgm:pt>
    <dgm:pt modelId="{1F64ECBC-A56D-4A07-846F-876DB505FAE6}" type="parTrans" cxnId="{E3C38FDE-A4A7-41E3-B826-02D874E88672}">
      <dgm:prSet/>
      <dgm:spPr/>
      <dgm:t>
        <a:bodyPr/>
        <a:lstStyle/>
        <a:p>
          <a:endParaRPr lang="en-US"/>
        </a:p>
      </dgm:t>
    </dgm:pt>
    <dgm:pt modelId="{3B7352A7-E874-429B-BF8A-5A5262088BBF}" type="sibTrans" cxnId="{E3C38FDE-A4A7-41E3-B826-02D874E88672}">
      <dgm:prSet/>
      <dgm:spPr/>
      <dgm:t>
        <a:bodyPr/>
        <a:lstStyle/>
        <a:p>
          <a:endParaRPr lang="en-US"/>
        </a:p>
      </dgm:t>
    </dgm:pt>
    <dgm:pt modelId="{E97E0CF5-9B17-432F-AF8A-64278AD17F90}" type="pres">
      <dgm:prSet presAssocID="{51B81FBE-2FE9-4C26-AE10-6B5B89D59398}" presName="compositeShape" presStyleCnt="0">
        <dgm:presLayoutVars>
          <dgm:chMax val="7"/>
          <dgm:dir/>
          <dgm:resizeHandles val="exact"/>
        </dgm:presLayoutVars>
      </dgm:prSet>
      <dgm:spPr/>
    </dgm:pt>
    <dgm:pt modelId="{9DB0FCF3-7D63-4482-BE15-AFB2121F9C24}" type="pres">
      <dgm:prSet presAssocID="{E3D9CA9F-567A-4663-B34E-D0F61DF55565}" presName="circ1" presStyleLbl="vennNode1" presStyleIdx="0" presStyleCnt="3"/>
      <dgm:spPr/>
      <dgm:t>
        <a:bodyPr/>
        <a:lstStyle/>
        <a:p>
          <a:endParaRPr lang="en-US"/>
        </a:p>
      </dgm:t>
    </dgm:pt>
    <dgm:pt modelId="{BC2009F8-AD6B-4A4B-A4DF-972E22AB7A13}" type="pres">
      <dgm:prSet presAssocID="{E3D9CA9F-567A-4663-B34E-D0F61DF55565}" presName="circ1Tx" presStyleLbl="revTx" presStyleIdx="0" presStyleCnt="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6FF20DF-1B3B-43FB-ADA5-CBEF40C9EC7A}" type="pres">
      <dgm:prSet presAssocID="{2C8BB368-083E-4754-9E83-9626B1A7B6C4}" presName="circ2" presStyleLbl="vennNode1" presStyleIdx="1" presStyleCnt="3"/>
      <dgm:spPr/>
      <dgm:t>
        <a:bodyPr/>
        <a:lstStyle/>
        <a:p>
          <a:endParaRPr lang="en-US"/>
        </a:p>
      </dgm:t>
    </dgm:pt>
    <dgm:pt modelId="{A4EF0BB5-46F6-41CE-8C8E-0BE7781E7650}" type="pres">
      <dgm:prSet presAssocID="{2C8BB368-083E-4754-9E83-9626B1A7B6C4}" presName="circ2Tx" presStyleLbl="revTx" presStyleIdx="0" presStyleCnt="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5F62D22-2431-4F3A-9E3C-4500F6CFDADD}" type="pres">
      <dgm:prSet presAssocID="{97760EA9-8B0E-40A3-AB3A-B312385CA7FB}" presName="circ3" presStyleLbl="vennNode1" presStyleIdx="2" presStyleCnt="3"/>
      <dgm:spPr/>
      <dgm:t>
        <a:bodyPr/>
        <a:lstStyle/>
        <a:p>
          <a:endParaRPr lang="en-US"/>
        </a:p>
      </dgm:t>
    </dgm:pt>
    <dgm:pt modelId="{487BA0F8-F319-4F93-91B1-2AE29D0836B3}" type="pres">
      <dgm:prSet presAssocID="{97760EA9-8B0E-40A3-AB3A-B312385CA7FB}" presName="circ3Tx" presStyleLbl="revTx" presStyleIdx="0" presStyleCnt="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88A020C6-D731-49C9-AA0A-C0797308A106}" srcId="{51B81FBE-2FE9-4C26-AE10-6B5B89D59398}" destId="{2C8BB368-083E-4754-9E83-9626B1A7B6C4}" srcOrd="1" destOrd="0" parTransId="{AF132080-D8AE-463B-9B68-413900BFBAB9}" sibTransId="{45BC58BB-090F-4F40-9A71-8D2B4579D218}"/>
    <dgm:cxn modelId="{03A73110-ECCB-435E-9D0E-24FAE74BC101}" type="presOf" srcId="{E3D9CA9F-567A-4663-B34E-D0F61DF55565}" destId="{BC2009F8-AD6B-4A4B-A4DF-972E22AB7A13}" srcOrd="1" destOrd="0" presId="urn:microsoft.com/office/officeart/2005/8/layout/venn1"/>
    <dgm:cxn modelId="{9C6F954F-537D-42E9-8325-F93CBA23EA57}" type="presOf" srcId="{2C8BB368-083E-4754-9E83-9626B1A7B6C4}" destId="{F6FF20DF-1B3B-43FB-ADA5-CBEF40C9EC7A}" srcOrd="0" destOrd="0" presId="urn:microsoft.com/office/officeart/2005/8/layout/venn1"/>
    <dgm:cxn modelId="{C1AAA288-C391-475E-9CAE-C5D716E6BBB5}" type="presOf" srcId="{97760EA9-8B0E-40A3-AB3A-B312385CA7FB}" destId="{487BA0F8-F319-4F93-91B1-2AE29D0836B3}" srcOrd="1" destOrd="0" presId="urn:microsoft.com/office/officeart/2005/8/layout/venn1"/>
    <dgm:cxn modelId="{596F92A0-10F2-4D39-9642-E7F45E04E04C}" type="presOf" srcId="{97760EA9-8B0E-40A3-AB3A-B312385CA7FB}" destId="{75F62D22-2431-4F3A-9E3C-4500F6CFDADD}" srcOrd="0" destOrd="0" presId="urn:microsoft.com/office/officeart/2005/8/layout/venn1"/>
    <dgm:cxn modelId="{946C2944-E932-4422-B4D9-3C6D9817E288}" type="presOf" srcId="{E3D9CA9F-567A-4663-B34E-D0F61DF55565}" destId="{9DB0FCF3-7D63-4482-BE15-AFB2121F9C24}" srcOrd="0" destOrd="0" presId="urn:microsoft.com/office/officeart/2005/8/layout/venn1"/>
    <dgm:cxn modelId="{E3C38FDE-A4A7-41E3-B826-02D874E88672}" srcId="{51B81FBE-2FE9-4C26-AE10-6B5B89D59398}" destId="{97760EA9-8B0E-40A3-AB3A-B312385CA7FB}" srcOrd="2" destOrd="0" parTransId="{1F64ECBC-A56D-4A07-846F-876DB505FAE6}" sibTransId="{3B7352A7-E874-429B-BF8A-5A5262088BBF}"/>
    <dgm:cxn modelId="{090D8214-9980-4846-85B0-392CAAE14237}" srcId="{51B81FBE-2FE9-4C26-AE10-6B5B89D59398}" destId="{E3D9CA9F-567A-4663-B34E-D0F61DF55565}" srcOrd="0" destOrd="0" parTransId="{1E912C8E-6EBE-41D7-ACED-FA263250B412}" sibTransId="{60A287B9-7D18-4C08-B112-6F7DA2889F2E}"/>
    <dgm:cxn modelId="{4B38962E-EE6F-48EB-AD7A-3C605F170CA7}" type="presOf" srcId="{51B81FBE-2FE9-4C26-AE10-6B5B89D59398}" destId="{E97E0CF5-9B17-432F-AF8A-64278AD17F90}" srcOrd="0" destOrd="0" presId="urn:microsoft.com/office/officeart/2005/8/layout/venn1"/>
    <dgm:cxn modelId="{04589D09-DDCB-4A11-9506-0B07971C10F0}" type="presOf" srcId="{2C8BB368-083E-4754-9E83-9626B1A7B6C4}" destId="{A4EF0BB5-46F6-41CE-8C8E-0BE7781E7650}" srcOrd="1" destOrd="0" presId="urn:microsoft.com/office/officeart/2005/8/layout/venn1"/>
    <dgm:cxn modelId="{DDDD6D3A-76CF-40C9-82FE-27CCA7B2756C}" type="presParOf" srcId="{E97E0CF5-9B17-432F-AF8A-64278AD17F90}" destId="{9DB0FCF3-7D63-4482-BE15-AFB2121F9C24}" srcOrd="0" destOrd="0" presId="urn:microsoft.com/office/officeart/2005/8/layout/venn1"/>
    <dgm:cxn modelId="{FBA8CD40-F688-4EF7-8ACB-5CF8F3A7D91B}" type="presParOf" srcId="{E97E0CF5-9B17-432F-AF8A-64278AD17F90}" destId="{BC2009F8-AD6B-4A4B-A4DF-972E22AB7A13}" srcOrd="1" destOrd="0" presId="urn:microsoft.com/office/officeart/2005/8/layout/venn1"/>
    <dgm:cxn modelId="{8D5E80CC-2537-4426-81EF-B6E2227B9F59}" type="presParOf" srcId="{E97E0CF5-9B17-432F-AF8A-64278AD17F90}" destId="{F6FF20DF-1B3B-43FB-ADA5-CBEF40C9EC7A}" srcOrd="2" destOrd="0" presId="urn:microsoft.com/office/officeart/2005/8/layout/venn1"/>
    <dgm:cxn modelId="{C1CE1027-1665-43C2-A66D-B6C7AD88AC2A}" type="presParOf" srcId="{E97E0CF5-9B17-432F-AF8A-64278AD17F90}" destId="{A4EF0BB5-46F6-41CE-8C8E-0BE7781E7650}" srcOrd="3" destOrd="0" presId="urn:microsoft.com/office/officeart/2005/8/layout/venn1"/>
    <dgm:cxn modelId="{E2351232-A07D-49FA-92E0-0998C76F4888}" type="presParOf" srcId="{E97E0CF5-9B17-432F-AF8A-64278AD17F90}" destId="{75F62D22-2431-4F3A-9E3C-4500F6CFDADD}" srcOrd="4" destOrd="0" presId="urn:microsoft.com/office/officeart/2005/8/layout/venn1"/>
    <dgm:cxn modelId="{56DE301B-3B54-4028-A817-62F941B4B1CE}" type="presParOf" srcId="{E97E0CF5-9B17-432F-AF8A-64278AD17F90}" destId="{487BA0F8-F319-4F93-91B1-2AE29D0836B3}" srcOrd="5" destOrd="0" presId="urn:microsoft.com/office/officeart/2005/8/layout/venn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51B81FBE-2FE9-4C26-AE10-6B5B89D59398}" type="doc">
      <dgm:prSet loTypeId="urn:microsoft.com/office/officeart/2005/8/layout/venn1" loCatId="relationship" qsTypeId="urn:microsoft.com/office/officeart/2005/8/quickstyle/simple1" qsCatId="simple" csTypeId="urn:microsoft.com/office/officeart/2005/8/colors/colorful5" csCatId="colorful" phldr="1"/>
      <dgm:spPr/>
    </dgm:pt>
    <dgm:pt modelId="{E3D9CA9F-567A-4663-B34E-D0F61DF55565}">
      <dgm:prSet phldrT="[Text]"/>
      <dgm:spPr>
        <a:solidFill>
          <a:srgbClr val="B9CAE9">
            <a:alpha val="49804"/>
          </a:srgbClr>
        </a:solidFill>
      </dgm:spPr>
      <dgm:t>
        <a:bodyPr/>
        <a:lstStyle/>
        <a:p>
          <a:r>
            <a:rPr lang="en-US" dirty="0" smtClean="0"/>
            <a:t>School</a:t>
          </a:r>
          <a:endParaRPr lang="en-US" dirty="0"/>
        </a:p>
      </dgm:t>
    </dgm:pt>
    <dgm:pt modelId="{1E912C8E-6EBE-41D7-ACED-FA263250B412}" type="parTrans" cxnId="{090D8214-9980-4846-85B0-392CAAE14237}">
      <dgm:prSet/>
      <dgm:spPr/>
      <dgm:t>
        <a:bodyPr/>
        <a:lstStyle/>
        <a:p>
          <a:endParaRPr lang="en-US"/>
        </a:p>
      </dgm:t>
    </dgm:pt>
    <dgm:pt modelId="{60A287B9-7D18-4C08-B112-6F7DA2889F2E}" type="sibTrans" cxnId="{090D8214-9980-4846-85B0-392CAAE14237}">
      <dgm:prSet/>
      <dgm:spPr/>
      <dgm:t>
        <a:bodyPr/>
        <a:lstStyle/>
        <a:p>
          <a:endParaRPr lang="en-US"/>
        </a:p>
      </dgm:t>
    </dgm:pt>
    <dgm:pt modelId="{2C8BB368-083E-4754-9E83-9626B1A7B6C4}">
      <dgm:prSet phldrT="[Text]"/>
      <dgm:spPr>
        <a:ln>
          <a:solidFill>
            <a:schemeClr val="tx1"/>
          </a:solidFill>
        </a:ln>
      </dgm:spPr>
      <dgm:t>
        <a:bodyPr/>
        <a:lstStyle/>
        <a:p>
          <a:r>
            <a:rPr lang="en-US" dirty="0" smtClean="0"/>
            <a:t>Archdiocese</a:t>
          </a:r>
          <a:endParaRPr lang="en-US" dirty="0"/>
        </a:p>
      </dgm:t>
    </dgm:pt>
    <dgm:pt modelId="{AF132080-D8AE-463B-9B68-413900BFBAB9}" type="parTrans" cxnId="{88A020C6-D731-49C9-AA0A-C0797308A106}">
      <dgm:prSet/>
      <dgm:spPr/>
      <dgm:t>
        <a:bodyPr/>
        <a:lstStyle/>
        <a:p>
          <a:endParaRPr lang="en-US"/>
        </a:p>
      </dgm:t>
    </dgm:pt>
    <dgm:pt modelId="{45BC58BB-090F-4F40-9A71-8D2B4579D218}" type="sibTrans" cxnId="{88A020C6-D731-49C9-AA0A-C0797308A106}">
      <dgm:prSet/>
      <dgm:spPr/>
      <dgm:t>
        <a:bodyPr/>
        <a:lstStyle/>
        <a:p>
          <a:endParaRPr lang="en-US"/>
        </a:p>
      </dgm:t>
    </dgm:pt>
    <dgm:pt modelId="{97760EA9-8B0E-40A3-AB3A-B312385CA7FB}">
      <dgm:prSet phldrT="[Text]"/>
      <dgm:spPr>
        <a:ln>
          <a:solidFill>
            <a:schemeClr val="tx1"/>
          </a:solidFill>
        </a:ln>
      </dgm:spPr>
      <dgm:t>
        <a:bodyPr/>
        <a:lstStyle/>
        <a:p>
          <a:r>
            <a:rPr lang="en-US" dirty="0" smtClean="0"/>
            <a:t>Region</a:t>
          </a:r>
          <a:endParaRPr lang="en-US" dirty="0"/>
        </a:p>
      </dgm:t>
    </dgm:pt>
    <dgm:pt modelId="{1F64ECBC-A56D-4A07-846F-876DB505FAE6}" type="parTrans" cxnId="{E3C38FDE-A4A7-41E3-B826-02D874E88672}">
      <dgm:prSet/>
      <dgm:spPr/>
      <dgm:t>
        <a:bodyPr/>
        <a:lstStyle/>
        <a:p>
          <a:endParaRPr lang="en-US"/>
        </a:p>
      </dgm:t>
    </dgm:pt>
    <dgm:pt modelId="{3B7352A7-E874-429B-BF8A-5A5262088BBF}" type="sibTrans" cxnId="{E3C38FDE-A4A7-41E3-B826-02D874E88672}">
      <dgm:prSet/>
      <dgm:spPr/>
      <dgm:t>
        <a:bodyPr/>
        <a:lstStyle/>
        <a:p>
          <a:endParaRPr lang="en-US"/>
        </a:p>
      </dgm:t>
    </dgm:pt>
    <dgm:pt modelId="{E97E0CF5-9B17-432F-AF8A-64278AD17F90}" type="pres">
      <dgm:prSet presAssocID="{51B81FBE-2FE9-4C26-AE10-6B5B89D59398}" presName="compositeShape" presStyleCnt="0">
        <dgm:presLayoutVars>
          <dgm:chMax val="7"/>
          <dgm:dir/>
          <dgm:resizeHandles val="exact"/>
        </dgm:presLayoutVars>
      </dgm:prSet>
      <dgm:spPr/>
    </dgm:pt>
    <dgm:pt modelId="{9DB0FCF3-7D63-4482-BE15-AFB2121F9C24}" type="pres">
      <dgm:prSet presAssocID="{E3D9CA9F-567A-4663-B34E-D0F61DF55565}" presName="circ1" presStyleLbl="vennNode1" presStyleIdx="0" presStyleCnt="3"/>
      <dgm:spPr/>
      <dgm:t>
        <a:bodyPr/>
        <a:lstStyle/>
        <a:p>
          <a:endParaRPr lang="en-US"/>
        </a:p>
      </dgm:t>
    </dgm:pt>
    <dgm:pt modelId="{BC2009F8-AD6B-4A4B-A4DF-972E22AB7A13}" type="pres">
      <dgm:prSet presAssocID="{E3D9CA9F-567A-4663-B34E-D0F61DF55565}" presName="circ1Tx" presStyleLbl="revTx" presStyleIdx="0" presStyleCnt="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6FF20DF-1B3B-43FB-ADA5-CBEF40C9EC7A}" type="pres">
      <dgm:prSet presAssocID="{2C8BB368-083E-4754-9E83-9626B1A7B6C4}" presName="circ2" presStyleLbl="vennNode1" presStyleIdx="1" presStyleCnt="3"/>
      <dgm:spPr/>
      <dgm:t>
        <a:bodyPr/>
        <a:lstStyle/>
        <a:p>
          <a:endParaRPr lang="en-US"/>
        </a:p>
      </dgm:t>
    </dgm:pt>
    <dgm:pt modelId="{A4EF0BB5-46F6-41CE-8C8E-0BE7781E7650}" type="pres">
      <dgm:prSet presAssocID="{2C8BB368-083E-4754-9E83-9626B1A7B6C4}" presName="circ2Tx" presStyleLbl="revTx" presStyleIdx="0" presStyleCnt="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5F62D22-2431-4F3A-9E3C-4500F6CFDADD}" type="pres">
      <dgm:prSet presAssocID="{97760EA9-8B0E-40A3-AB3A-B312385CA7FB}" presName="circ3" presStyleLbl="vennNode1" presStyleIdx="2" presStyleCnt="3"/>
      <dgm:spPr/>
      <dgm:t>
        <a:bodyPr/>
        <a:lstStyle/>
        <a:p>
          <a:endParaRPr lang="en-US"/>
        </a:p>
      </dgm:t>
    </dgm:pt>
    <dgm:pt modelId="{487BA0F8-F319-4F93-91B1-2AE29D0836B3}" type="pres">
      <dgm:prSet presAssocID="{97760EA9-8B0E-40A3-AB3A-B312385CA7FB}" presName="circ3Tx" presStyleLbl="revTx" presStyleIdx="0" presStyleCnt="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88A020C6-D731-49C9-AA0A-C0797308A106}" srcId="{51B81FBE-2FE9-4C26-AE10-6B5B89D59398}" destId="{2C8BB368-083E-4754-9E83-9626B1A7B6C4}" srcOrd="1" destOrd="0" parTransId="{AF132080-D8AE-463B-9B68-413900BFBAB9}" sibTransId="{45BC58BB-090F-4F40-9A71-8D2B4579D218}"/>
    <dgm:cxn modelId="{00FA1AD1-4E43-40C1-94F6-50718F6FBACC}" type="presOf" srcId="{E3D9CA9F-567A-4663-B34E-D0F61DF55565}" destId="{BC2009F8-AD6B-4A4B-A4DF-972E22AB7A13}" srcOrd="1" destOrd="0" presId="urn:microsoft.com/office/officeart/2005/8/layout/venn1"/>
    <dgm:cxn modelId="{5E661664-26C4-47FC-9AB0-BAAAC7241271}" type="presOf" srcId="{E3D9CA9F-567A-4663-B34E-D0F61DF55565}" destId="{9DB0FCF3-7D63-4482-BE15-AFB2121F9C24}" srcOrd="0" destOrd="0" presId="urn:microsoft.com/office/officeart/2005/8/layout/venn1"/>
    <dgm:cxn modelId="{426208AC-A475-4D46-99C7-2B271C78E9DF}" type="presOf" srcId="{97760EA9-8B0E-40A3-AB3A-B312385CA7FB}" destId="{75F62D22-2431-4F3A-9E3C-4500F6CFDADD}" srcOrd="0" destOrd="0" presId="urn:microsoft.com/office/officeart/2005/8/layout/venn1"/>
    <dgm:cxn modelId="{E3C38FDE-A4A7-41E3-B826-02D874E88672}" srcId="{51B81FBE-2FE9-4C26-AE10-6B5B89D59398}" destId="{97760EA9-8B0E-40A3-AB3A-B312385CA7FB}" srcOrd="2" destOrd="0" parTransId="{1F64ECBC-A56D-4A07-846F-876DB505FAE6}" sibTransId="{3B7352A7-E874-429B-BF8A-5A5262088BBF}"/>
    <dgm:cxn modelId="{886F07F3-DE25-49CA-BE85-C88E6996514B}" type="presOf" srcId="{2C8BB368-083E-4754-9E83-9626B1A7B6C4}" destId="{F6FF20DF-1B3B-43FB-ADA5-CBEF40C9EC7A}" srcOrd="0" destOrd="0" presId="urn:microsoft.com/office/officeart/2005/8/layout/venn1"/>
    <dgm:cxn modelId="{C01AF96D-47B5-4CE2-9827-7A71DFF0CD39}" type="presOf" srcId="{51B81FBE-2FE9-4C26-AE10-6B5B89D59398}" destId="{E97E0CF5-9B17-432F-AF8A-64278AD17F90}" srcOrd="0" destOrd="0" presId="urn:microsoft.com/office/officeart/2005/8/layout/venn1"/>
    <dgm:cxn modelId="{090D8214-9980-4846-85B0-392CAAE14237}" srcId="{51B81FBE-2FE9-4C26-AE10-6B5B89D59398}" destId="{E3D9CA9F-567A-4663-B34E-D0F61DF55565}" srcOrd="0" destOrd="0" parTransId="{1E912C8E-6EBE-41D7-ACED-FA263250B412}" sibTransId="{60A287B9-7D18-4C08-B112-6F7DA2889F2E}"/>
    <dgm:cxn modelId="{5969D37C-18D9-44B2-8D66-8EE5CABEEA91}" type="presOf" srcId="{97760EA9-8B0E-40A3-AB3A-B312385CA7FB}" destId="{487BA0F8-F319-4F93-91B1-2AE29D0836B3}" srcOrd="1" destOrd="0" presId="urn:microsoft.com/office/officeart/2005/8/layout/venn1"/>
    <dgm:cxn modelId="{ED3033FE-BAB9-4F60-9A0C-0F3FA469B5E1}" type="presOf" srcId="{2C8BB368-083E-4754-9E83-9626B1A7B6C4}" destId="{A4EF0BB5-46F6-41CE-8C8E-0BE7781E7650}" srcOrd="1" destOrd="0" presId="urn:microsoft.com/office/officeart/2005/8/layout/venn1"/>
    <dgm:cxn modelId="{19DFF217-88D9-4013-9749-85056CD73814}" type="presParOf" srcId="{E97E0CF5-9B17-432F-AF8A-64278AD17F90}" destId="{9DB0FCF3-7D63-4482-BE15-AFB2121F9C24}" srcOrd="0" destOrd="0" presId="urn:microsoft.com/office/officeart/2005/8/layout/venn1"/>
    <dgm:cxn modelId="{2381B0A0-3ABF-4A68-A48B-851F135D9411}" type="presParOf" srcId="{E97E0CF5-9B17-432F-AF8A-64278AD17F90}" destId="{BC2009F8-AD6B-4A4B-A4DF-972E22AB7A13}" srcOrd="1" destOrd="0" presId="urn:microsoft.com/office/officeart/2005/8/layout/venn1"/>
    <dgm:cxn modelId="{F68DC800-4FC1-41F1-98AD-219FE3EFC50A}" type="presParOf" srcId="{E97E0CF5-9B17-432F-AF8A-64278AD17F90}" destId="{F6FF20DF-1B3B-43FB-ADA5-CBEF40C9EC7A}" srcOrd="2" destOrd="0" presId="urn:microsoft.com/office/officeart/2005/8/layout/venn1"/>
    <dgm:cxn modelId="{CE7499C2-8DF7-4709-B089-C06684C470AB}" type="presParOf" srcId="{E97E0CF5-9B17-432F-AF8A-64278AD17F90}" destId="{A4EF0BB5-46F6-41CE-8C8E-0BE7781E7650}" srcOrd="3" destOrd="0" presId="urn:microsoft.com/office/officeart/2005/8/layout/venn1"/>
    <dgm:cxn modelId="{13143172-1177-4354-AE11-F6E920190CEE}" type="presParOf" srcId="{E97E0CF5-9B17-432F-AF8A-64278AD17F90}" destId="{75F62D22-2431-4F3A-9E3C-4500F6CFDADD}" srcOrd="4" destOrd="0" presId="urn:microsoft.com/office/officeart/2005/8/layout/venn1"/>
    <dgm:cxn modelId="{4E3EC96D-BA58-4878-A982-2A32569867F8}" type="presParOf" srcId="{E97E0CF5-9B17-432F-AF8A-64278AD17F90}" destId="{487BA0F8-F319-4F93-91B1-2AE29D0836B3}" srcOrd="5" destOrd="0" presId="urn:microsoft.com/office/officeart/2005/8/layout/venn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51B81FBE-2FE9-4C26-AE10-6B5B89D59398}" type="doc">
      <dgm:prSet loTypeId="urn:microsoft.com/office/officeart/2005/8/layout/venn1" loCatId="relationship" qsTypeId="urn:microsoft.com/office/officeart/2005/8/quickstyle/simple1" qsCatId="simple" csTypeId="urn:microsoft.com/office/officeart/2005/8/colors/colorful5" csCatId="colorful" phldr="1"/>
      <dgm:spPr/>
    </dgm:pt>
    <dgm:pt modelId="{E3D9CA9F-567A-4663-B34E-D0F61DF55565}">
      <dgm:prSet phldrT="[Text]"/>
      <dgm:spPr>
        <a:solidFill>
          <a:srgbClr val="B9CAE9">
            <a:alpha val="49804"/>
          </a:srgbClr>
        </a:solidFill>
      </dgm:spPr>
      <dgm:t>
        <a:bodyPr/>
        <a:lstStyle/>
        <a:p>
          <a:r>
            <a:rPr lang="en-US" dirty="0" smtClean="0"/>
            <a:t>School</a:t>
          </a:r>
          <a:endParaRPr lang="en-US" dirty="0"/>
        </a:p>
      </dgm:t>
    </dgm:pt>
    <dgm:pt modelId="{1E912C8E-6EBE-41D7-ACED-FA263250B412}" type="parTrans" cxnId="{090D8214-9980-4846-85B0-392CAAE14237}">
      <dgm:prSet/>
      <dgm:spPr/>
      <dgm:t>
        <a:bodyPr/>
        <a:lstStyle/>
        <a:p>
          <a:endParaRPr lang="en-US"/>
        </a:p>
      </dgm:t>
    </dgm:pt>
    <dgm:pt modelId="{60A287B9-7D18-4C08-B112-6F7DA2889F2E}" type="sibTrans" cxnId="{090D8214-9980-4846-85B0-392CAAE14237}">
      <dgm:prSet/>
      <dgm:spPr/>
      <dgm:t>
        <a:bodyPr/>
        <a:lstStyle/>
        <a:p>
          <a:endParaRPr lang="en-US"/>
        </a:p>
      </dgm:t>
    </dgm:pt>
    <dgm:pt modelId="{2C8BB368-083E-4754-9E83-9626B1A7B6C4}">
      <dgm:prSet phldrT="[Text]"/>
      <dgm:spPr>
        <a:ln>
          <a:solidFill>
            <a:schemeClr val="tx1"/>
          </a:solidFill>
        </a:ln>
      </dgm:spPr>
      <dgm:t>
        <a:bodyPr/>
        <a:lstStyle/>
        <a:p>
          <a:r>
            <a:rPr lang="en-US" dirty="0" smtClean="0"/>
            <a:t>Archdiocese</a:t>
          </a:r>
          <a:endParaRPr lang="en-US" dirty="0"/>
        </a:p>
      </dgm:t>
    </dgm:pt>
    <dgm:pt modelId="{AF132080-D8AE-463B-9B68-413900BFBAB9}" type="parTrans" cxnId="{88A020C6-D731-49C9-AA0A-C0797308A106}">
      <dgm:prSet/>
      <dgm:spPr/>
      <dgm:t>
        <a:bodyPr/>
        <a:lstStyle/>
        <a:p>
          <a:endParaRPr lang="en-US"/>
        </a:p>
      </dgm:t>
    </dgm:pt>
    <dgm:pt modelId="{45BC58BB-090F-4F40-9A71-8D2B4579D218}" type="sibTrans" cxnId="{88A020C6-D731-49C9-AA0A-C0797308A106}">
      <dgm:prSet/>
      <dgm:spPr/>
      <dgm:t>
        <a:bodyPr/>
        <a:lstStyle/>
        <a:p>
          <a:endParaRPr lang="en-US"/>
        </a:p>
      </dgm:t>
    </dgm:pt>
    <dgm:pt modelId="{97760EA9-8B0E-40A3-AB3A-B312385CA7FB}">
      <dgm:prSet phldrT="[Text]"/>
      <dgm:spPr>
        <a:ln>
          <a:solidFill>
            <a:schemeClr val="tx1"/>
          </a:solidFill>
        </a:ln>
      </dgm:spPr>
      <dgm:t>
        <a:bodyPr/>
        <a:lstStyle/>
        <a:p>
          <a:r>
            <a:rPr lang="en-US" dirty="0" smtClean="0"/>
            <a:t>Region</a:t>
          </a:r>
          <a:endParaRPr lang="en-US" dirty="0"/>
        </a:p>
      </dgm:t>
    </dgm:pt>
    <dgm:pt modelId="{1F64ECBC-A56D-4A07-846F-876DB505FAE6}" type="parTrans" cxnId="{E3C38FDE-A4A7-41E3-B826-02D874E88672}">
      <dgm:prSet/>
      <dgm:spPr/>
      <dgm:t>
        <a:bodyPr/>
        <a:lstStyle/>
        <a:p>
          <a:endParaRPr lang="en-US"/>
        </a:p>
      </dgm:t>
    </dgm:pt>
    <dgm:pt modelId="{3B7352A7-E874-429B-BF8A-5A5262088BBF}" type="sibTrans" cxnId="{E3C38FDE-A4A7-41E3-B826-02D874E88672}">
      <dgm:prSet/>
      <dgm:spPr/>
      <dgm:t>
        <a:bodyPr/>
        <a:lstStyle/>
        <a:p>
          <a:endParaRPr lang="en-US"/>
        </a:p>
      </dgm:t>
    </dgm:pt>
    <dgm:pt modelId="{E97E0CF5-9B17-432F-AF8A-64278AD17F90}" type="pres">
      <dgm:prSet presAssocID="{51B81FBE-2FE9-4C26-AE10-6B5B89D59398}" presName="compositeShape" presStyleCnt="0">
        <dgm:presLayoutVars>
          <dgm:chMax val="7"/>
          <dgm:dir/>
          <dgm:resizeHandles val="exact"/>
        </dgm:presLayoutVars>
      </dgm:prSet>
      <dgm:spPr/>
    </dgm:pt>
    <dgm:pt modelId="{9DB0FCF3-7D63-4482-BE15-AFB2121F9C24}" type="pres">
      <dgm:prSet presAssocID="{E3D9CA9F-567A-4663-B34E-D0F61DF55565}" presName="circ1" presStyleLbl="vennNode1" presStyleIdx="0" presStyleCnt="3"/>
      <dgm:spPr/>
      <dgm:t>
        <a:bodyPr/>
        <a:lstStyle/>
        <a:p>
          <a:endParaRPr lang="en-US"/>
        </a:p>
      </dgm:t>
    </dgm:pt>
    <dgm:pt modelId="{BC2009F8-AD6B-4A4B-A4DF-972E22AB7A13}" type="pres">
      <dgm:prSet presAssocID="{E3D9CA9F-567A-4663-B34E-D0F61DF55565}" presName="circ1Tx" presStyleLbl="revTx" presStyleIdx="0" presStyleCnt="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6FF20DF-1B3B-43FB-ADA5-CBEF40C9EC7A}" type="pres">
      <dgm:prSet presAssocID="{2C8BB368-083E-4754-9E83-9626B1A7B6C4}" presName="circ2" presStyleLbl="vennNode1" presStyleIdx="1" presStyleCnt="3"/>
      <dgm:spPr/>
      <dgm:t>
        <a:bodyPr/>
        <a:lstStyle/>
        <a:p>
          <a:endParaRPr lang="en-US"/>
        </a:p>
      </dgm:t>
    </dgm:pt>
    <dgm:pt modelId="{A4EF0BB5-46F6-41CE-8C8E-0BE7781E7650}" type="pres">
      <dgm:prSet presAssocID="{2C8BB368-083E-4754-9E83-9626B1A7B6C4}" presName="circ2Tx" presStyleLbl="revTx" presStyleIdx="0" presStyleCnt="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5F62D22-2431-4F3A-9E3C-4500F6CFDADD}" type="pres">
      <dgm:prSet presAssocID="{97760EA9-8B0E-40A3-AB3A-B312385CA7FB}" presName="circ3" presStyleLbl="vennNode1" presStyleIdx="2" presStyleCnt="3"/>
      <dgm:spPr/>
      <dgm:t>
        <a:bodyPr/>
        <a:lstStyle/>
        <a:p>
          <a:endParaRPr lang="en-US"/>
        </a:p>
      </dgm:t>
    </dgm:pt>
    <dgm:pt modelId="{487BA0F8-F319-4F93-91B1-2AE29D0836B3}" type="pres">
      <dgm:prSet presAssocID="{97760EA9-8B0E-40A3-AB3A-B312385CA7FB}" presName="circ3Tx" presStyleLbl="revTx" presStyleIdx="0" presStyleCnt="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5CF2D757-A915-4C66-9814-5035BB6F02A5}" type="presOf" srcId="{97760EA9-8B0E-40A3-AB3A-B312385CA7FB}" destId="{487BA0F8-F319-4F93-91B1-2AE29D0836B3}" srcOrd="1" destOrd="0" presId="urn:microsoft.com/office/officeart/2005/8/layout/venn1"/>
    <dgm:cxn modelId="{88A020C6-D731-49C9-AA0A-C0797308A106}" srcId="{51B81FBE-2FE9-4C26-AE10-6B5B89D59398}" destId="{2C8BB368-083E-4754-9E83-9626B1A7B6C4}" srcOrd="1" destOrd="0" parTransId="{AF132080-D8AE-463B-9B68-413900BFBAB9}" sibTransId="{45BC58BB-090F-4F40-9A71-8D2B4579D218}"/>
    <dgm:cxn modelId="{DD27156B-E1BC-4B24-B9B5-505D300050C1}" type="presOf" srcId="{2C8BB368-083E-4754-9E83-9626B1A7B6C4}" destId="{A4EF0BB5-46F6-41CE-8C8E-0BE7781E7650}" srcOrd="1" destOrd="0" presId="urn:microsoft.com/office/officeart/2005/8/layout/venn1"/>
    <dgm:cxn modelId="{65AE3D20-C864-485F-9DCA-07B6252949DD}" type="presOf" srcId="{51B81FBE-2FE9-4C26-AE10-6B5B89D59398}" destId="{E97E0CF5-9B17-432F-AF8A-64278AD17F90}" srcOrd="0" destOrd="0" presId="urn:microsoft.com/office/officeart/2005/8/layout/venn1"/>
    <dgm:cxn modelId="{CF7AA211-F805-4902-B7FE-5609AAE8AEB0}" type="presOf" srcId="{97760EA9-8B0E-40A3-AB3A-B312385CA7FB}" destId="{75F62D22-2431-4F3A-9E3C-4500F6CFDADD}" srcOrd="0" destOrd="0" presId="urn:microsoft.com/office/officeart/2005/8/layout/venn1"/>
    <dgm:cxn modelId="{8173062E-631C-4F0F-A6AF-DB5CC1B4A225}" type="presOf" srcId="{E3D9CA9F-567A-4663-B34E-D0F61DF55565}" destId="{BC2009F8-AD6B-4A4B-A4DF-972E22AB7A13}" srcOrd="1" destOrd="0" presId="urn:microsoft.com/office/officeart/2005/8/layout/venn1"/>
    <dgm:cxn modelId="{B1A825B2-53E1-421A-8DEA-B6B09B7DBC6D}" type="presOf" srcId="{2C8BB368-083E-4754-9E83-9626B1A7B6C4}" destId="{F6FF20DF-1B3B-43FB-ADA5-CBEF40C9EC7A}" srcOrd="0" destOrd="0" presId="urn:microsoft.com/office/officeart/2005/8/layout/venn1"/>
    <dgm:cxn modelId="{E3C38FDE-A4A7-41E3-B826-02D874E88672}" srcId="{51B81FBE-2FE9-4C26-AE10-6B5B89D59398}" destId="{97760EA9-8B0E-40A3-AB3A-B312385CA7FB}" srcOrd="2" destOrd="0" parTransId="{1F64ECBC-A56D-4A07-846F-876DB505FAE6}" sibTransId="{3B7352A7-E874-429B-BF8A-5A5262088BBF}"/>
    <dgm:cxn modelId="{090D8214-9980-4846-85B0-392CAAE14237}" srcId="{51B81FBE-2FE9-4C26-AE10-6B5B89D59398}" destId="{E3D9CA9F-567A-4663-B34E-D0F61DF55565}" srcOrd="0" destOrd="0" parTransId="{1E912C8E-6EBE-41D7-ACED-FA263250B412}" sibTransId="{60A287B9-7D18-4C08-B112-6F7DA2889F2E}"/>
    <dgm:cxn modelId="{5F804B1A-CBC8-4651-8712-248A4FACAE5D}" type="presOf" srcId="{E3D9CA9F-567A-4663-B34E-D0F61DF55565}" destId="{9DB0FCF3-7D63-4482-BE15-AFB2121F9C24}" srcOrd="0" destOrd="0" presId="urn:microsoft.com/office/officeart/2005/8/layout/venn1"/>
    <dgm:cxn modelId="{5FA9F90B-589C-464E-B1EC-C2363ECBE008}" type="presParOf" srcId="{E97E0CF5-9B17-432F-AF8A-64278AD17F90}" destId="{9DB0FCF3-7D63-4482-BE15-AFB2121F9C24}" srcOrd="0" destOrd="0" presId="urn:microsoft.com/office/officeart/2005/8/layout/venn1"/>
    <dgm:cxn modelId="{72FCCA37-9059-457E-9DA8-D224C287A792}" type="presParOf" srcId="{E97E0CF5-9B17-432F-AF8A-64278AD17F90}" destId="{BC2009F8-AD6B-4A4B-A4DF-972E22AB7A13}" srcOrd="1" destOrd="0" presId="urn:microsoft.com/office/officeart/2005/8/layout/venn1"/>
    <dgm:cxn modelId="{48CD09EE-99C1-4E99-ADFA-2B56CCCC644C}" type="presParOf" srcId="{E97E0CF5-9B17-432F-AF8A-64278AD17F90}" destId="{F6FF20DF-1B3B-43FB-ADA5-CBEF40C9EC7A}" srcOrd="2" destOrd="0" presId="urn:microsoft.com/office/officeart/2005/8/layout/venn1"/>
    <dgm:cxn modelId="{EB623A0A-9D12-4446-9664-4CAD66ACF894}" type="presParOf" srcId="{E97E0CF5-9B17-432F-AF8A-64278AD17F90}" destId="{A4EF0BB5-46F6-41CE-8C8E-0BE7781E7650}" srcOrd="3" destOrd="0" presId="urn:microsoft.com/office/officeart/2005/8/layout/venn1"/>
    <dgm:cxn modelId="{F0876B59-923F-4575-AB37-D7B93F03D350}" type="presParOf" srcId="{E97E0CF5-9B17-432F-AF8A-64278AD17F90}" destId="{75F62D22-2431-4F3A-9E3C-4500F6CFDADD}" srcOrd="4" destOrd="0" presId="urn:microsoft.com/office/officeart/2005/8/layout/venn1"/>
    <dgm:cxn modelId="{A2D48BCD-8508-4513-BFC8-94BD322B118A}" type="presParOf" srcId="{E97E0CF5-9B17-432F-AF8A-64278AD17F90}" destId="{487BA0F8-F319-4F93-91B1-2AE29D0836B3}" srcOrd="5" destOrd="0" presId="urn:microsoft.com/office/officeart/2005/8/layout/venn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51B81FBE-2FE9-4C26-AE10-6B5B89D59398}" type="doc">
      <dgm:prSet loTypeId="urn:microsoft.com/office/officeart/2005/8/layout/venn1" loCatId="relationship" qsTypeId="urn:microsoft.com/office/officeart/2005/8/quickstyle/simple1" qsCatId="simple" csTypeId="urn:microsoft.com/office/officeart/2005/8/colors/colorful5" csCatId="colorful" phldr="1"/>
      <dgm:spPr/>
    </dgm:pt>
    <dgm:pt modelId="{E3D9CA9F-567A-4663-B34E-D0F61DF55565}">
      <dgm:prSet phldrT="[Text]"/>
      <dgm:spPr>
        <a:solidFill>
          <a:srgbClr val="6D91D1">
            <a:alpha val="49804"/>
          </a:srgbClr>
        </a:solidFill>
        <a:ln>
          <a:solidFill>
            <a:schemeClr val="tx1"/>
          </a:solidFill>
        </a:ln>
      </dgm:spPr>
      <dgm:t>
        <a:bodyPr/>
        <a:lstStyle/>
        <a:p>
          <a:r>
            <a:rPr lang="en-US" dirty="0" smtClean="0"/>
            <a:t>School</a:t>
          </a:r>
          <a:endParaRPr lang="en-US" dirty="0"/>
        </a:p>
      </dgm:t>
    </dgm:pt>
    <dgm:pt modelId="{1E912C8E-6EBE-41D7-ACED-FA263250B412}" type="parTrans" cxnId="{090D8214-9980-4846-85B0-392CAAE14237}">
      <dgm:prSet/>
      <dgm:spPr/>
      <dgm:t>
        <a:bodyPr/>
        <a:lstStyle/>
        <a:p>
          <a:endParaRPr lang="en-US"/>
        </a:p>
      </dgm:t>
    </dgm:pt>
    <dgm:pt modelId="{60A287B9-7D18-4C08-B112-6F7DA2889F2E}" type="sibTrans" cxnId="{090D8214-9980-4846-85B0-392CAAE14237}">
      <dgm:prSet/>
      <dgm:spPr/>
      <dgm:t>
        <a:bodyPr/>
        <a:lstStyle/>
        <a:p>
          <a:endParaRPr lang="en-US"/>
        </a:p>
      </dgm:t>
    </dgm:pt>
    <dgm:pt modelId="{2C8BB368-083E-4754-9E83-9626B1A7B6C4}">
      <dgm:prSet phldrT="[Text]"/>
      <dgm:spPr>
        <a:ln>
          <a:solidFill>
            <a:schemeClr val="tx1"/>
          </a:solidFill>
        </a:ln>
      </dgm:spPr>
      <dgm:t>
        <a:bodyPr/>
        <a:lstStyle/>
        <a:p>
          <a:r>
            <a:rPr lang="en-US" dirty="0" smtClean="0"/>
            <a:t>Archdiocese</a:t>
          </a:r>
          <a:endParaRPr lang="en-US" dirty="0"/>
        </a:p>
      </dgm:t>
    </dgm:pt>
    <dgm:pt modelId="{AF132080-D8AE-463B-9B68-413900BFBAB9}" type="parTrans" cxnId="{88A020C6-D731-49C9-AA0A-C0797308A106}">
      <dgm:prSet/>
      <dgm:spPr/>
      <dgm:t>
        <a:bodyPr/>
        <a:lstStyle/>
        <a:p>
          <a:endParaRPr lang="en-US"/>
        </a:p>
      </dgm:t>
    </dgm:pt>
    <dgm:pt modelId="{45BC58BB-090F-4F40-9A71-8D2B4579D218}" type="sibTrans" cxnId="{88A020C6-D731-49C9-AA0A-C0797308A106}">
      <dgm:prSet/>
      <dgm:spPr/>
      <dgm:t>
        <a:bodyPr/>
        <a:lstStyle/>
        <a:p>
          <a:endParaRPr lang="en-US"/>
        </a:p>
      </dgm:t>
    </dgm:pt>
    <dgm:pt modelId="{97760EA9-8B0E-40A3-AB3A-B312385CA7FB}">
      <dgm:prSet phldrT="[Text]"/>
      <dgm:spPr>
        <a:ln>
          <a:solidFill>
            <a:schemeClr val="tx1"/>
          </a:solidFill>
        </a:ln>
      </dgm:spPr>
      <dgm:t>
        <a:bodyPr/>
        <a:lstStyle/>
        <a:p>
          <a:r>
            <a:rPr lang="en-US" dirty="0" smtClean="0"/>
            <a:t>Region</a:t>
          </a:r>
          <a:endParaRPr lang="en-US" dirty="0"/>
        </a:p>
      </dgm:t>
    </dgm:pt>
    <dgm:pt modelId="{1F64ECBC-A56D-4A07-846F-876DB505FAE6}" type="parTrans" cxnId="{E3C38FDE-A4A7-41E3-B826-02D874E88672}">
      <dgm:prSet/>
      <dgm:spPr/>
      <dgm:t>
        <a:bodyPr/>
        <a:lstStyle/>
        <a:p>
          <a:endParaRPr lang="en-US"/>
        </a:p>
      </dgm:t>
    </dgm:pt>
    <dgm:pt modelId="{3B7352A7-E874-429B-BF8A-5A5262088BBF}" type="sibTrans" cxnId="{E3C38FDE-A4A7-41E3-B826-02D874E88672}">
      <dgm:prSet/>
      <dgm:spPr/>
      <dgm:t>
        <a:bodyPr/>
        <a:lstStyle/>
        <a:p>
          <a:endParaRPr lang="en-US"/>
        </a:p>
      </dgm:t>
    </dgm:pt>
    <dgm:pt modelId="{E97E0CF5-9B17-432F-AF8A-64278AD17F90}" type="pres">
      <dgm:prSet presAssocID="{51B81FBE-2FE9-4C26-AE10-6B5B89D59398}" presName="compositeShape" presStyleCnt="0">
        <dgm:presLayoutVars>
          <dgm:chMax val="7"/>
          <dgm:dir/>
          <dgm:resizeHandles val="exact"/>
        </dgm:presLayoutVars>
      </dgm:prSet>
      <dgm:spPr/>
    </dgm:pt>
    <dgm:pt modelId="{9DB0FCF3-7D63-4482-BE15-AFB2121F9C24}" type="pres">
      <dgm:prSet presAssocID="{E3D9CA9F-567A-4663-B34E-D0F61DF55565}" presName="circ1" presStyleLbl="vennNode1" presStyleIdx="0" presStyleCnt="3"/>
      <dgm:spPr/>
      <dgm:t>
        <a:bodyPr/>
        <a:lstStyle/>
        <a:p>
          <a:endParaRPr lang="en-US"/>
        </a:p>
      </dgm:t>
    </dgm:pt>
    <dgm:pt modelId="{BC2009F8-AD6B-4A4B-A4DF-972E22AB7A13}" type="pres">
      <dgm:prSet presAssocID="{E3D9CA9F-567A-4663-B34E-D0F61DF55565}" presName="circ1Tx" presStyleLbl="revTx" presStyleIdx="0" presStyleCnt="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6FF20DF-1B3B-43FB-ADA5-CBEF40C9EC7A}" type="pres">
      <dgm:prSet presAssocID="{2C8BB368-083E-4754-9E83-9626B1A7B6C4}" presName="circ2" presStyleLbl="vennNode1" presStyleIdx="1" presStyleCnt="3"/>
      <dgm:spPr/>
      <dgm:t>
        <a:bodyPr/>
        <a:lstStyle/>
        <a:p>
          <a:endParaRPr lang="en-US"/>
        </a:p>
      </dgm:t>
    </dgm:pt>
    <dgm:pt modelId="{A4EF0BB5-46F6-41CE-8C8E-0BE7781E7650}" type="pres">
      <dgm:prSet presAssocID="{2C8BB368-083E-4754-9E83-9626B1A7B6C4}" presName="circ2Tx" presStyleLbl="revTx" presStyleIdx="0" presStyleCnt="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5F62D22-2431-4F3A-9E3C-4500F6CFDADD}" type="pres">
      <dgm:prSet presAssocID="{97760EA9-8B0E-40A3-AB3A-B312385CA7FB}" presName="circ3" presStyleLbl="vennNode1" presStyleIdx="2" presStyleCnt="3"/>
      <dgm:spPr/>
      <dgm:t>
        <a:bodyPr/>
        <a:lstStyle/>
        <a:p>
          <a:endParaRPr lang="en-US"/>
        </a:p>
      </dgm:t>
    </dgm:pt>
    <dgm:pt modelId="{487BA0F8-F319-4F93-91B1-2AE29D0836B3}" type="pres">
      <dgm:prSet presAssocID="{97760EA9-8B0E-40A3-AB3A-B312385CA7FB}" presName="circ3Tx" presStyleLbl="revTx" presStyleIdx="0" presStyleCnt="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CB87F75D-2772-40F1-9C74-A8F520F6A08F}" type="presOf" srcId="{E3D9CA9F-567A-4663-B34E-D0F61DF55565}" destId="{BC2009F8-AD6B-4A4B-A4DF-972E22AB7A13}" srcOrd="1" destOrd="0" presId="urn:microsoft.com/office/officeart/2005/8/layout/venn1"/>
    <dgm:cxn modelId="{88A020C6-D731-49C9-AA0A-C0797308A106}" srcId="{51B81FBE-2FE9-4C26-AE10-6B5B89D59398}" destId="{2C8BB368-083E-4754-9E83-9626B1A7B6C4}" srcOrd="1" destOrd="0" parTransId="{AF132080-D8AE-463B-9B68-413900BFBAB9}" sibTransId="{45BC58BB-090F-4F40-9A71-8D2B4579D218}"/>
    <dgm:cxn modelId="{45A8B9BF-120B-4810-906F-FCDA6D92AF5E}" type="presOf" srcId="{E3D9CA9F-567A-4663-B34E-D0F61DF55565}" destId="{9DB0FCF3-7D63-4482-BE15-AFB2121F9C24}" srcOrd="0" destOrd="0" presId="urn:microsoft.com/office/officeart/2005/8/layout/venn1"/>
    <dgm:cxn modelId="{3981E19C-963F-4E78-BF58-6F93854624BF}" type="presOf" srcId="{97760EA9-8B0E-40A3-AB3A-B312385CA7FB}" destId="{75F62D22-2431-4F3A-9E3C-4500F6CFDADD}" srcOrd="0" destOrd="0" presId="urn:microsoft.com/office/officeart/2005/8/layout/venn1"/>
    <dgm:cxn modelId="{2B20CA4F-97A5-4431-AF53-97A76A6DE327}" type="presOf" srcId="{2C8BB368-083E-4754-9E83-9626B1A7B6C4}" destId="{F6FF20DF-1B3B-43FB-ADA5-CBEF40C9EC7A}" srcOrd="0" destOrd="0" presId="urn:microsoft.com/office/officeart/2005/8/layout/venn1"/>
    <dgm:cxn modelId="{C1276487-BE95-4CF6-8302-9AC0AB8DFA2A}" type="presOf" srcId="{97760EA9-8B0E-40A3-AB3A-B312385CA7FB}" destId="{487BA0F8-F319-4F93-91B1-2AE29D0836B3}" srcOrd="1" destOrd="0" presId="urn:microsoft.com/office/officeart/2005/8/layout/venn1"/>
    <dgm:cxn modelId="{E3C38FDE-A4A7-41E3-B826-02D874E88672}" srcId="{51B81FBE-2FE9-4C26-AE10-6B5B89D59398}" destId="{97760EA9-8B0E-40A3-AB3A-B312385CA7FB}" srcOrd="2" destOrd="0" parTransId="{1F64ECBC-A56D-4A07-846F-876DB505FAE6}" sibTransId="{3B7352A7-E874-429B-BF8A-5A5262088BBF}"/>
    <dgm:cxn modelId="{090D8214-9980-4846-85B0-392CAAE14237}" srcId="{51B81FBE-2FE9-4C26-AE10-6B5B89D59398}" destId="{E3D9CA9F-567A-4663-B34E-D0F61DF55565}" srcOrd="0" destOrd="0" parTransId="{1E912C8E-6EBE-41D7-ACED-FA263250B412}" sibTransId="{60A287B9-7D18-4C08-B112-6F7DA2889F2E}"/>
    <dgm:cxn modelId="{1738D990-D7FA-43E0-ADAE-1275290B1D7A}" type="presOf" srcId="{51B81FBE-2FE9-4C26-AE10-6B5B89D59398}" destId="{E97E0CF5-9B17-432F-AF8A-64278AD17F90}" srcOrd="0" destOrd="0" presId="urn:microsoft.com/office/officeart/2005/8/layout/venn1"/>
    <dgm:cxn modelId="{BA3409B3-9A55-4557-A3F9-996E12D1B390}" type="presOf" srcId="{2C8BB368-083E-4754-9E83-9626B1A7B6C4}" destId="{A4EF0BB5-46F6-41CE-8C8E-0BE7781E7650}" srcOrd="1" destOrd="0" presId="urn:microsoft.com/office/officeart/2005/8/layout/venn1"/>
    <dgm:cxn modelId="{F76F9337-956E-45D7-AF9E-4CACC89704F0}" type="presParOf" srcId="{E97E0CF5-9B17-432F-AF8A-64278AD17F90}" destId="{9DB0FCF3-7D63-4482-BE15-AFB2121F9C24}" srcOrd="0" destOrd="0" presId="urn:microsoft.com/office/officeart/2005/8/layout/venn1"/>
    <dgm:cxn modelId="{65A1693E-1CEA-4560-9CFB-6AE8E476703E}" type="presParOf" srcId="{E97E0CF5-9B17-432F-AF8A-64278AD17F90}" destId="{BC2009F8-AD6B-4A4B-A4DF-972E22AB7A13}" srcOrd="1" destOrd="0" presId="urn:microsoft.com/office/officeart/2005/8/layout/venn1"/>
    <dgm:cxn modelId="{BC1B2CE6-55CA-41B6-983D-1DC6DFB0E25B}" type="presParOf" srcId="{E97E0CF5-9B17-432F-AF8A-64278AD17F90}" destId="{F6FF20DF-1B3B-43FB-ADA5-CBEF40C9EC7A}" srcOrd="2" destOrd="0" presId="urn:microsoft.com/office/officeart/2005/8/layout/venn1"/>
    <dgm:cxn modelId="{3081F973-D22F-4496-A32F-7FE46392EC5D}" type="presParOf" srcId="{E97E0CF5-9B17-432F-AF8A-64278AD17F90}" destId="{A4EF0BB5-46F6-41CE-8C8E-0BE7781E7650}" srcOrd="3" destOrd="0" presId="urn:microsoft.com/office/officeart/2005/8/layout/venn1"/>
    <dgm:cxn modelId="{345AB5AF-BCBA-4B5B-B578-DEA39FD60804}" type="presParOf" srcId="{E97E0CF5-9B17-432F-AF8A-64278AD17F90}" destId="{75F62D22-2431-4F3A-9E3C-4500F6CFDADD}" srcOrd="4" destOrd="0" presId="urn:microsoft.com/office/officeart/2005/8/layout/venn1"/>
    <dgm:cxn modelId="{E7B1A079-C74A-40BB-9927-226E4CBC5FB5}" type="presParOf" srcId="{E97E0CF5-9B17-432F-AF8A-64278AD17F90}" destId="{487BA0F8-F319-4F93-91B1-2AE29D0836B3}" srcOrd="5" destOrd="0" presId="urn:microsoft.com/office/officeart/2005/8/layout/venn1"/>
  </dgm:cxnLst>
  <dgm:bg/>
  <dgm:whole/>
  <dgm:extLst>
    <a:ext uri="http://schemas.microsoft.com/office/drawing/2008/diagram">
      <dsp:dataModelExt xmlns:dsp="http://schemas.microsoft.com/office/drawing/2008/diagram" relId="rId10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51B81FBE-2FE9-4C26-AE10-6B5B89D59398}" type="doc">
      <dgm:prSet loTypeId="urn:microsoft.com/office/officeart/2005/8/layout/venn1" loCatId="relationship" qsTypeId="urn:microsoft.com/office/officeart/2005/8/quickstyle/simple1" qsCatId="simple" csTypeId="urn:microsoft.com/office/officeart/2005/8/colors/colorful5" csCatId="colorful" phldr="1"/>
      <dgm:spPr/>
    </dgm:pt>
    <dgm:pt modelId="{E3D9CA9F-567A-4663-B34E-D0F61DF55565}">
      <dgm:prSet phldrT="[Text]"/>
      <dgm:spPr>
        <a:solidFill>
          <a:srgbClr val="6D91D1">
            <a:alpha val="49804"/>
          </a:srgbClr>
        </a:solidFill>
        <a:ln>
          <a:solidFill>
            <a:schemeClr val="tx1"/>
          </a:solidFill>
        </a:ln>
      </dgm:spPr>
      <dgm:t>
        <a:bodyPr/>
        <a:lstStyle/>
        <a:p>
          <a:r>
            <a:rPr lang="en-US" dirty="0" smtClean="0"/>
            <a:t>School</a:t>
          </a:r>
          <a:endParaRPr lang="en-US" dirty="0"/>
        </a:p>
      </dgm:t>
    </dgm:pt>
    <dgm:pt modelId="{1E912C8E-6EBE-41D7-ACED-FA263250B412}" type="parTrans" cxnId="{090D8214-9980-4846-85B0-392CAAE14237}">
      <dgm:prSet/>
      <dgm:spPr/>
      <dgm:t>
        <a:bodyPr/>
        <a:lstStyle/>
        <a:p>
          <a:endParaRPr lang="en-US"/>
        </a:p>
      </dgm:t>
    </dgm:pt>
    <dgm:pt modelId="{60A287B9-7D18-4C08-B112-6F7DA2889F2E}" type="sibTrans" cxnId="{090D8214-9980-4846-85B0-392CAAE14237}">
      <dgm:prSet/>
      <dgm:spPr/>
      <dgm:t>
        <a:bodyPr/>
        <a:lstStyle/>
        <a:p>
          <a:endParaRPr lang="en-US"/>
        </a:p>
      </dgm:t>
    </dgm:pt>
    <dgm:pt modelId="{2C8BB368-083E-4754-9E83-9626B1A7B6C4}">
      <dgm:prSet phldrT="[Text]"/>
      <dgm:spPr>
        <a:solidFill>
          <a:srgbClr val="C4EADC">
            <a:alpha val="49804"/>
          </a:srgbClr>
        </a:solidFill>
        <a:ln>
          <a:solidFill>
            <a:schemeClr val="bg1"/>
          </a:solidFill>
        </a:ln>
      </dgm:spPr>
      <dgm:t>
        <a:bodyPr/>
        <a:lstStyle/>
        <a:p>
          <a:r>
            <a:rPr lang="en-US" dirty="0" smtClean="0"/>
            <a:t>Archdiocese</a:t>
          </a:r>
          <a:endParaRPr lang="en-US" dirty="0"/>
        </a:p>
      </dgm:t>
    </dgm:pt>
    <dgm:pt modelId="{AF132080-D8AE-463B-9B68-413900BFBAB9}" type="parTrans" cxnId="{88A020C6-D731-49C9-AA0A-C0797308A106}">
      <dgm:prSet/>
      <dgm:spPr/>
      <dgm:t>
        <a:bodyPr/>
        <a:lstStyle/>
        <a:p>
          <a:endParaRPr lang="en-US"/>
        </a:p>
      </dgm:t>
    </dgm:pt>
    <dgm:pt modelId="{45BC58BB-090F-4F40-9A71-8D2B4579D218}" type="sibTrans" cxnId="{88A020C6-D731-49C9-AA0A-C0797308A106}">
      <dgm:prSet/>
      <dgm:spPr/>
      <dgm:t>
        <a:bodyPr/>
        <a:lstStyle/>
        <a:p>
          <a:endParaRPr lang="en-US"/>
        </a:p>
      </dgm:t>
    </dgm:pt>
    <dgm:pt modelId="{97760EA9-8B0E-40A3-AB3A-B312385CA7FB}">
      <dgm:prSet phldrT="[Text]"/>
      <dgm:spPr>
        <a:solidFill>
          <a:srgbClr val="C3DEB0">
            <a:alpha val="49804"/>
          </a:srgbClr>
        </a:solidFill>
        <a:ln>
          <a:solidFill>
            <a:schemeClr val="bg1"/>
          </a:solidFill>
        </a:ln>
      </dgm:spPr>
      <dgm:t>
        <a:bodyPr/>
        <a:lstStyle/>
        <a:p>
          <a:r>
            <a:rPr lang="en-US" dirty="0" smtClean="0"/>
            <a:t>Region</a:t>
          </a:r>
          <a:endParaRPr lang="en-US" dirty="0"/>
        </a:p>
      </dgm:t>
    </dgm:pt>
    <dgm:pt modelId="{1F64ECBC-A56D-4A07-846F-876DB505FAE6}" type="parTrans" cxnId="{E3C38FDE-A4A7-41E3-B826-02D874E88672}">
      <dgm:prSet/>
      <dgm:spPr/>
      <dgm:t>
        <a:bodyPr/>
        <a:lstStyle/>
        <a:p>
          <a:endParaRPr lang="en-US"/>
        </a:p>
      </dgm:t>
    </dgm:pt>
    <dgm:pt modelId="{3B7352A7-E874-429B-BF8A-5A5262088BBF}" type="sibTrans" cxnId="{E3C38FDE-A4A7-41E3-B826-02D874E88672}">
      <dgm:prSet/>
      <dgm:spPr/>
      <dgm:t>
        <a:bodyPr/>
        <a:lstStyle/>
        <a:p>
          <a:endParaRPr lang="en-US"/>
        </a:p>
      </dgm:t>
    </dgm:pt>
    <dgm:pt modelId="{E97E0CF5-9B17-432F-AF8A-64278AD17F90}" type="pres">
      <dgm:prSet presAssocID="{51B81FBE-2FE9-4C26-AE10-6B5B89D59398}" presName="compositeShape" presStyleCnt="0">
        <dgm:presLayoutVars>
          <dgm:chMax val="7"/>
          <dgm:dir/>
          <dgm:resizeHandles val="exact"/>
        </dgm:presLayoutVars>
      </dgm:prSet>
      <dgm:spPr/>
    </dgm:pt>
    <dgm:pt modelId="{9DB0FCF3-7D63-4482-BE15-AFB2121F9C24}" type="pres">
      <dgm:prSet presAssocID="{E3D9CA9F-567A-4663-B34E-D0F61DF55565}" presName="circ1" presStyleLbl="vennNode1" presStyleIdx="0" presStyleCnt="3"/>
      <dgm:spPr/>
      <dgm:t>
        <a:bodyPr/>
        <a:lstStyle/>
        <a:p>
          <a:endParaRPr lang="en-US"/>
        </a:p>
      </dgm:t>
    </dgm:pt>
    <dgm:pt modelId="{BC2009F8-AD6B-4A4B-A4DF-972E22AB7A13}" type="pres">
      <dgm:prSet presAssocID="{E3D9CA9F-567A-4663-B34E-D0F61DF55565}" presName="circ1Tx" presStyleLbl="revTx" presStyleIdx="0" presStyleCnt="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6FF20DF-1B3B-43FB-ADA5-CBEF40C9EC7A}" type="pres">
      <dgm:prSet presAssocID="{2C8BB368-083E-4754-9E83-9626B1A7B6C4}" presName="circ2" presStyleLbl="vennNode1" presStyleIdx="1" presStyleCnt="3"/>
      <dgm:spPr/>
      <dgm:t>
        <a:bodyPr/>
        <a:lstStyle/>
        <a:p>
          <a:endParaRPr lang="en-US"/>
        </a:p>
      </dgm:t>
    </dgm:pt>
    <dgm:pt modelId="{A4EF0BB5-46F6-41CE-8C8E-0BE7781E7650}" type="pres">
      <dgm:prSet presAssocID="{2C8BB368-083E-4754-9E83-9626B1A7B6C4}" presName="circ2Tx" presStyleLbl="revTx" presStyleIdx="0" presStyleCnt="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5F62D22-2431-4F3A-9E3C-4500F6CFDADD}" type="pres">
      <dgm:prSet presAssocID="{97760EA9-8B0E-40A3-AB3A-B312385CA7FB}" presName="circ3" presStyleLbl="vennNode1" presStyleIdx="2" presStyleCnt="3"/>
      <dgm:spPr/>
      <dgm:t>
        <a:bodyPr/>
        <a:lstStyle/>
        <a:p>
          <a:endParaRPr lang="en-US"/>
        </a:p>
      </dgm:t>
    </dgm:pt>
    <dgm:pt modelId="{487BA0F8-F319-4F93-91B1-2AE29D0836B3}" type="pres">
      <dgm:prSet presAssocID="{97760EA9-8B0E-40A3-AB3A-B312385CA7FB}" presName="circ3Tx" presStyleLbl="revTx" presStyleIdx="0" presStyleCnt="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88A020C6-D731-49C9-AA0A-C0797308A106}" srcId="{51B81FBE-2FE9-4C26-AE10-6B5B89D59398}" destId="{2C8BB368-083E-4754-9E83-9626B1A7B6C4}" srcOrd="1" destOrd="0" parTransId="{AF132080-D8AE-463B-9B68-413900BFBAB9}" sibTransId="{45BC58BB-090F-4F40-9A71-8D2B4579D218}"/>
    <dgm:cxn modelId="{3D40D878-1CFB-4B56-ACE4-53EC26AE6469}" type="presOf" srcId="{97760EA9-8B0E-40A3-AB3A-B312385CA7FB}" destId="{487BA0F8-F319-4F93-91B1-2AE29D0836B3}" srcOrd="1" destOrd="0" presId="urn:microsoft.com/office/officeart/2005/8/layout/venn1"/>
    <dgm:cxn modelId="{D23D0878-DB2D-4EC2-824B-B4CF2FBBE52F}" type="presOf" srcId="{E3D9CA9F-567A-4663-B34E-D0F61DF55565}" destId="{BC2009F8-AD6B-4A4B-A4DF-972E22AB7A13}" srcOrd="1" destOrd="0" presId="urn:microsoft.com/office/officeart/2005/8/layout/venn1"/>
    <dgm:cxn modelId="{ADF6247A-7E00-41A4-8E21-D9EDB1206E4A}" type="presOf" srcId="{2C8BB368-083E-4754-9E83-9626B1A7B6C4}" destId="{A4EF0BB5-46F6-41CE-8C8E-0BE7781E7650}" srcOrd="1" destOrd="0" presId="urn:microsoft.com/office/officeart/2005/8/layout/venn1"/>
    <dgm:cxn modelId="{B9D17D98-F8BB-4C5A-AC67-1D7CFD77298C}" type="presOf" srcId="{97760EA9-8B0E-40A3-AB3A-B312385CA7FB}" destId="{75F62D22-2431-4F3A-9E3C-4500F6CFDADD}" srcOrd="0" destOrd="0" presId="urn:microsoft.com/office/officeart/2005/8/layout/venn1"/>
    <dgm:cxn modelId="{80278F42-C409-44BE-8930-A3F7B03F30DB}" type="presOf" srcId="{51B81FBE-2FE9-4C26-AE10-6B5B89D59398}" destId="{E97E0CF5-9B17-432F-AF8A-64278AD17F90}" srcOrd="0" destOrd="0" presId="urn:microsoft.com/office/officeart/2005/8/layout/venn1"/>
    <dgm:cxn modelId="{3A4FCEE9-556A-4E81-B40C-9155CDC0008D}" type="presOf" srcId="{2C8BB368-083E-4754-9E83-9626B1A7B6C4}" destId="{F6FF20DF-1B3B-43FB-ADA5-CBEF40C9EC7A}" srcOrd="0" destOrd="0" presId="urn:microsoft.com/office/officeart/2005/8/layout/venn1"/>
    <dgm:cxn modelId="{E3C38FDE-A4A7-41E3-B826-02D874E88672}" srcId="{51B81FBE-2FE9-4C26-AE10-6B5B89D59398}" destId="{97760EA9-8B0E-40A3-AB3A-B312385CA7FB}" srcOrd="2" destOrd="0" parTransId="{1F64ECBC-A56D-4A07-846F-876DB505FAE6}" sibTransId="{3B7352A7-E874-429B-BF8A-5A5262088BBF}"/>
    <dgm:cxn modelId="{090D8214-9980-4846-85B0-392CAAE14237}" srcId="{51B81FBE-2FE9-4C26-AE10-6B5B89D59398}" destId="{E3D9CA9F-567A-4663-B34E-D0F61DF55565}" srcOrd="0" destOrd="0" parTransId="{1E912C8E-6EBE-41D7-ACED-FA263250B412}" sibTransId="{60A287B9-7D18-4C08-B112-6F7DA2889F2E}"/>
    <dgm:cxn modelId="{4C46BDBE-7E13-49E7-B836-5B6E7ADF9F4E}" type="presOf" srcId="{E3D9CA9F-567A-4663-B34E-D0F61DF55565}" destId="{9DB0FCF3-7D63-4482-BE15-AFB2121F9C24}" srcOrd="0" destOrd="0" presId="urn:microsoft.com/office/officeart/2005/8/layout/venn1"/>
    <dgm:cxn modelId="{B14DF2A6-274E-4D3E-8696-95A30B15FB52}" type="presParOf" srcId="{E97E0CF5-9B17-432F-AF8A-64278AD17F90}" destId="{9DB0FCF3-7D63-4482-BE15-AFB2121F9C24}" srcOrd="0" destOrd="0" presId="urn:microsoft.com/office/officeart/2005/8/layout/venn1"/>
    <dgm:cxn modelId="{37D9A0FF-504F-4E1F-8FC1-148D5663A2F0}" type="presParOf" srcId="{E97E0CF5-9B17-432F-AF8A-64278AD17F90}" destId="{BC2009F8-AD6B-4A4B-A4DF-972E22AB7A13}" srcOrd="1" destOrd="0" presId="urn:microsoft.com/office/officeart/2005/8/layout/venn1"/>
    <dgm:cxn modelId="{0F97D677-7645-4862-BDE6-0D536F411B48}" type="presParOf" srcId="{E97E0CF5-9B17-432F-AF8A-64278AD17F90}" destId="{F6FF20DF-1B3B-43FB-ADA5-CBEF40C9EC7A}" srcOrd="2" destOrd="0" presId="urn:microsoft.com/office/officeart/2005/8/layout/venn1"/>
    <dgm:cxn modelId="{7C88069E-98EF-49B0-8F95-047C77997D54}" type="presParOf" srcId="{E97E0CF5-9B17-432F-AF8A-64278AD17F90}" destId="{A4EF0BB5-46F6-41CE-8C8E-0BE7781E7650}" srcOrd="3" destOrd="0" presId="urn:microsoft.com/office/officeart/2005/8/layout/venn1"/>
    <dgm:cxn modelId="{83C47D21-A8B9-478F-85F5-4FF0D6B48E02}" type="presParOf" srcId="{E97E0CF5-9B17-432F-AF8A-64278AD17F90}" destId="{75F62D22-2431-4F3A-9E3C-4500F6CFDADD}" srcOrd="4" destOrd="0" presId="urn:microsoft.com/office/officeart/2005/8/layout/venn1"/>
    <dgm:cxn modelId="{A7A52C82-D16D-4D35-93C8-A13269F1F8A0}" type="presParOf" srcId="{E97E0CF5-9B17-432F-AF8A-64278AD17F90}" destId="{487BA0F8-F319-4F93-91B1-2AE29D0836B3}" srcOrd="5" destOrd="0" presId="urn:microsoft.com/office/officeart/2005/8/layout/venn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DB0FCF3-7D63-4482-BE15-AFB2121F9C24}">
      <dsp:nvSpPr>
        <dsp:cNvPr id="0" name=""/>
        <dsp:cNvSpPr/>
      </dsp:nvSpPr>
      <dsp:spPr>
        <a:xfrm>
          <a:off x="2761284" y="55595"/>
          <a:ext cx="2668587" cy="2668587"/>
        </a:xfrm>
        <a:prstGeom prst="ellipse">
          <a:avLst/>
        </a:prstGeom>
        <a:solidFill>
          <a:schemeClr val="accent5">
            <a:alpha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500" kern="1200" dirty="0" smtClean="0"/>
            <a:t>School</a:t>
          </a:r>
          <a:endParaRPr lang="en-US" sz="2500" kern="1200" dirty="0"/>
        </a:p>
      </dsp:txBody>
      <dsp:txXfrm>
        <a:off x="3117096" y="522598"/>
        <a:ext cx="1956963" cy="1200864"/>
      </dsp:txXfrm>
    </dsp:sp>
    <dsp:sp modelId="{F6FF20DF-1B3B-43FB-ADA5-CBEF40C9EC7A}">
      <dsp:nvSpPr>
        <dsp:cNvPr id="0" name=""/>
        <dsp:cNvSpPr/>
      </dsp:nvSpPr>
      <dsp:spPr>
        <a:xfrm>
          <a:off x="3724200" y="1723462"/>
          <a:ext cx="2668587" cy="2668587"/>
        </a:xfrm>
        <a:prstGeom prst="ellipse">
          <a:avLst/>
        </a:prstGeom>
        <a:solidFill>
          <a:schemeClr val="accent5">
            <a:alpha val="50000"/>
            <a:hueOff val="-3676672"/>
            <a:satOff val="-5114"/>
            <a:lumOff val="-1961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500" kern="1200" dirty="0" smtClean="0"/>
            <a:t>Archdiocese</a:t>
          </a:r>
          <a:endParaRPr lang="en-US" sz="2500" kern="1200" dirty="0"/>
        </a:p>
      </dsp:txBody>
      <dsp:txXfrm>
        <a:off x="4540343" y="2412847"/>
        <a:ext cx="1601152" cy="1467722"/>
      </dsp:txXfrm>
    </dsp:sp>
    <dsp:sp modelId="{75F62D22-2431-4F3A-9E3C-4500F6CFDADD}">
      <dsp:nvSpPr>
        <dsp:cNvPr id="0" name=""/>
        <dsp:cNvSpPr/>
      </dsp:nvSpPr>
      <dsp:spPr>
        <a:xfrm>
          <a:off x="1798369" y="1723462"/>
          <a:ext cx="2668587" cy="2668587"/>
        </a:xfrm>
        <a:prstGeom prst="ellipse">
          <a:avLst/>
        </a:prstGeom>
        <a:solidFill>
          <a:schemeClr val="accent5">
            <a:alpha val="50000"/>
            <a:hueOff val="-7353344"/>
            <a:satOff val="-10228"/>
            <a:lumOff val="-3922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500" kern="1200" dirty="0" smtClean="0"/>
            <a:t>Region </a:t>
          </a:r>
        </a:p>
      </dsp:txBody>
      <dsp:txXfrm>
        <a:off x="2049661" y="2412847"/>
        <a:ext cx="1601152" cy="1467722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DB0FCF3-7D63-4482-BE15-AFB2121F9C24}">
      <dsp:nvSpPr>
        <dsp:cNvPr id="0" name=""/>
        <dsp:cNvSpPr/>
      </dsp:nvSpPr>
      <dsp:spPr>
        <a:xfrm>
          <a:off x="1331477" y="29188"/>
          <a:ext cx="1401045" cy="1401045"/>
        </a:xfrm>
        <a:prstGeom prst="ellipse">
          <a:avLst/>
        </a:prstGeom>
        <a:solidFill>
          <a:schemeClr val="accent5">
            <a:alpha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300" kern="1200" dirty="0" smtClean="0"/>
            <a:t>School</a:t>
          </a:r>
          <a:endParaRPr lang="en-US" sz="1300" kern="1200" dirty="0"/>
        </a:p>
      </dsp:txBody>
      <dsp:txXfrm>
        <a:off x="1518283" y="274371"/>
        <a:ext cx="1027433" cy="630470"/>
      </dsp:txXfrm>
    </dsp:sp>
    <dsp:sp modelId="{F6FF20DF-1B3B-43FB-ADA5-CBEF40C9EC7A}">
      <dsp:nvSpPr>
        <dsp:cNvPr id="0" name=""/>
        <dsp:cNvSpPr/>
      </dsp:nvSpPr>
      <dsp:spPr>
        <a:xfrm>
          <a:off x="1837021" y="904841"/>
          <a:ext cx="1401045" cy="1401045"/>
        </a:xfrm>
        <a:prstGeom prst="ellipse">
          <a:avLst/>
        </a:prstGeom>
        <a:solidFill>
          <a:schemeClr val="accent5">
            <a:alpha val="50000"/>
            <a:hueOff val="-3676672"/>
            <a:satOff val="-5114"/>
            <a:lumOff val="-1961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300" kern="1200" dirty="0" smtClean="0"/>
            <a:t>Archdiocese</a:t>
          </a:r>
          <a:endParaRPr lang="en-US" sz="1300" kern="1200" dirty="0"/>
        </a:p>
      </dsp:txBody>
      <dsp:txXfrm>
        <a:off x="2265507" y="1266778"/>
        <a:ext cx="840627" cy="770575"/>
      </dsp:txXfrm>
    </dsp:sp>
    <dsp:sp modelId="{75F62D22-2431-4F3A-9E3C-4500F6CFDADD}">
      <dsp:nvSpPr>
        <dsp:cNvPr id="0" name=""/>
        <dsp:cNvSpPr/>
      </dsp:nvSpPr>
      <dsp:spPr>
        <a:xfrm>
          <a:off x="825933" y="904841"/>
          <a:ext cx="1401045" cy="1401045"/>
        </a:xfrm>
        <a:prstGeom prst="ellipse">
          <a:avLst/>
        </a:prstGeom>
        <a:solidFill>
          <a:schemeClr val="accent5">
            <a:alpha val="50000"/>
            <a:hueOff val="-7353344"/>
            <a:satOff val="-10228"/>
            <a:lumOff val="-3922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300" kern="1200" dirty="0" smtClean="0"/>
            <a:t>Region</a:t>
          </a:r>
          <a:endParaRPr lang="en-US" sz="1300" kern="1200" dirty="0"/>
        </a:p>
      </dsp:txBody>
      <dsp:txXfrm>
        <a:off x="957865" y="1266778"/>
        <a:ext cx="840627" cy="770575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DB0FCF3-7D63-4482-BE15-AFB2121F9C24}">
      <dsp:nvSpPr>
        <dsp:cNvPr id="0" name=""/>
        <dsp:cNvSpPr/>
      </dsp:nvSpPr>
      <dsp:spPr>
        <a:xfrm>
          <a:off x="1331477" y="29188"/>
          <a:ext cx="1401045" cy="1401045"/>
        </a:xfrm>
        <a:prstGeom prst="ellipse">
          <a:avLst/>
        </a:prstGeom>
        <a:solidFill>
          <a:srgbClr val="B9CAE9">
            <a:alpha val="49804"/>
          </a:srgb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300" kern="1200" dirty="0" smtClean="0"/>
            <a:t>School</a:t>
          </a:r>
          <a:endParaRPr lang="en-US" sz="1300" kern="1200" dirty="0"/>
        </a:p>
      </dsp:txBody>
      <dsp:txXfrm>
        <a:off x="1518283" y="274371"/>
        <a:ext cx="1027433" cy="630470"/>
      </dsp:txXfrm>
    </dsp:sp>
    <dsp:sp modelId="{F6FF20DF-1B3B-43FB-ADA5-CBEF40C9EC7A}">
      <dsp:nvSpPr>
        <dsp:cNvPr id="0" name=""/>
        <dsp:cNvSpPr/>
      </dsp:nvSpPr>
      <dsp:spPr>
        <a:xfrm>
          <a:off x="1837021" y="904841"/>
          <a:ext cx="1401045" cy="1401045"/>
        </a:xfrm>
        <a:prstGeom prst="ellipse">
          <a:avLst/>
        </a:prstGeom>
        <a:solidFill>
          <a:schemeClr val="accent5">
            <a:alpha val="50000"/>
            <a:hueOff val="-3676672"/>
            <a:satOff val="-5114"/>
            <a:lumOff val="-1961"/>
            <a:alphaOff val="0"/>
          </a:schemeClr>
        </a:solidFill>
        <a:ln w="12700" cap="flat" cmpd="sng" algn="ctr">
          <a:solidFill>
            <a:schemeClr val="tx1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300" kern="1200" dirty="0" smtClean="0"/>
            <a:t>Archdiocese</a:t>
          </a:r>
          <a:endParaRPr lang="en-US" sz="1300" kern="1200" dirty="0"/>
        </a:p>
      </dsp:txBody>
      <dsp:txXfrm>
        <a:off x="2265507" y="1266778"/>
        <a:ext cx="840627" cy="770575"/>
      </dsp:txXfrm>
    </dsp:sp>
    <dsp:sp modelId="{75F62D22-2431-4F3A-9E3C-4500F6CFDADD}">
      <dsp:nvSpPr>
        <dsp:cNvPr id="0" name=""/>
        <dsp:cNvSpPr/>
      </dsp:nvSpPr>
      <dsp:spPr>
        <a:xfrm>
          <a:off x="825933" y="904841"/>
          <a:ext cx="1401045" cy="1401045"/>
        </a:xfrm>
        <a:prstGeom prst="ellipse">
          <a:avLst/>
        </a:prstGeom>
        <a:solidFill>
          <a:schemeClr val="accent5">
            <a:alpha val="50000"/>
            <a:hueOff val="-7353344"/>
            <a:satOff val="-10228"/>
            <a:lumOff val="-3922"/>
            <a:alphaOff val="0"/>
          </a:schemeClr>
        </a:solidFill>
        <a:ln w="12700" cap="flat" cmpd="sng" algn="ctr">
          <a:solidFill>
            <a:schemeClr val="tx1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300" kern="1200" dirty="0" smtClean="0"/>
            <a:t>Region</a:t>
          </a:r>
          <a:endParaRPr lang="en-US" sz="1300" kern="1200" dirty="0"/>
        </a:p>
      </dsp:txBody>
      <dsp:txXfrm>
        <a:off x="957865" y="1266778"/>
        <a:ext cx="840627" cy="770575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DB0FCF3-7D63-4482-BE15-AFB2121F9C24}">
      <dsp:nvSpPr>
        <dsp:cNvPr id="0" name=""/>
        <dsp:cNvSpPr/>
      </dsp:nvSpPr>
      <dsp:spPr>
        <a:xfrm>
          <a:off x="1331477" y="29188"/>
          <a:ext cx="1401045" cy="1401045"/>
        </a:xfrm>
        <a:prstGeom prst="ellipse">
          <a:avLst/>
        </a:prstGeom>
        <a:solidFill>
          <a:srgbClr val="B9CAE9">
            <a:alpha val="49804"/>
          </a:srgb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300" kern="1200" dirty="0" smtClean="0"/>
            <a:t>School</a:t>
          </a:r>
          <a:endParaRPr lang="en-US" sz="1300" kern="1200" dirty="0"/>
        </a:p>
      </dsp:txBody>
      <dsp:txXfrm>
        <a:off x="1518283" y="274371"/>
        <a:ext cx="1027433" cy="630470"/>
      </dsp:txXfrm>
    </dsp:sp>
    <dsp:sp modelId="{F6FF20DF-1B3B-43FB-ADA5-CBEF40C9EC7A}">
      <dsp:nvSpPr>
        <dsp:cNvPr id="0" name=""/>
        <dsp:cNvSpPr/>
      </dsp:nvSpPr>
      <dsp:spPr>
        <a:xfrm>
          <a:off x="1837021" y="904841"/>
          <a:ext cx="1401045" cy="1401045"/>
        </a:xfrm>
        <a:prstGeom prst="ellipse">
          <a:avLst/>
        </a:prstGeom>
        <a:solidFill>
          <a:schemeClr val="accent5">
            <a:alpha val="50000"/>
            <a:hueOff val="-3676672"/>
            <a:satOff val="-5114"/>
            <a:lumOff val="-1961"/>
            <a:alphaOff val="0"/>
          </a:schemeClr>
        </a:solidFill>
        <a:ln w="12700" cap="flat" cmpd="sng" algn="ctr">
          <a:solidFill>
            <a:schemeClr val="tx1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300" kern="1200" dirty="0" smtClean="0"/>
            <a:t>Archdiocese</a:t>
          </a:r>
          <a:endParaRPr lang="en-US" sz="1300" kern="1200" dirty="0"/>
        </a:p>
      </dsp:txBody>
      <dsp:txXfrm>
        <a:off x="2265507" y="1266778"/>
        <a:ext cx="840627" cy="770575"/>
      </dsp:txXfrm>
    </dsp:sp>
    <dsp:sp modelId="{75F62D22-2431-4F3A-9E3C-4500F6CFDADD}">
      <dsp:nvSpPr>
        <dsp:cNvPr id="0" name=""/>
        <dsp:cNvSpPr/>
      </dsp:nvSpPr>
      <dsp:spPr>
        <a:xfrm>
          <a:off x="825933" y="904841"/>
          <a:ext cx="1401045" cy="1401045"/>
        </a:xfrm>
        <a:prstGeom prst="ellipse">
          <a:avLst/>
        </a:prstGeom>
        <a:solidFill>
          <a:schemeClr val="accent5">
            <a:alpha val="50000"/>
            <a:hueOff val="-7353344"/>
            <a:satOff val="-10228"/>
            <a:lumOff val="-3922"/>
            <a:alphaOff val="0"/>
          </a:schemeClr>
        </a:solidFill>
        <a:ln w="12700" cap="flat" cmpd="sng" algn="ctr">
          <a:solidFill>
            <a:schemeClr val="tx1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300" kern="1200" dirty="0" smtClean="0"/>
            <a:t>Region</a:t>
          </a:r>
          <a:endParaRPr lang="en-US" sz="1300" kern="1200" dirty="0"/>
        </a:p>
      </dsp:txBody>
      <dsp:txXfrm>
        <a:off x="957865" y="1266778"/>
        <a:ext cx="840627" cy="770575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DB0FCF3-7D63-4482-BE15-AFB2121F9C24}">
      <dsp:nvSpPr>
        <dsp:cNvPr id="0" name=""/>
        <dsp:cNvSpPr/>
      </dsp:nvSpPr>
      <dsp:spPr>
        <a:xfrm>
          <a:off x="1331477" y="29188"/>
          <a:ext cx="1401045" cy="1401045"/>
        </a:xfrm>
        <a:prstGeom prst="ellipse">
          <a:avLst/>
        </a:prstGeom>
        <a:solidFill>
          <a:srgbClr val="B9CAE9">
            <a:alpha val="49804"/>
          </a:srgb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300" kern="1200" dirty="0" smtClean="0"/>
            <a:t>School</a:t>
          </a:r>
          <a:endParaRPr lang="en-US" sz="1300" kern="1200" dirty="0"/>
        </a:p>
      </dsp:txBody>
      <dsp:txXfrm>
        <a:off x="1518283" y="274371"/>
        <a:ext cx="1027433" cy="630470"/>
      </dsp:txXfrm>
    </dsp:sp>
    <dsp:sp modelId="{F6FF20DF-1B3B-43FB-ADA5-CBEF40C9EC7A}">
      <dsp:nvSpPr>
        <dsp:cNvPr id="0" name=""/>
        <dsp:cNvSpPr/>
      </dsp:nvSpPr>
      <dsp:spPr>
        <a:xfrm>
          <a:off x="1837021" y="904841"/>
          <a:ext cx="1401045" cy="1401045"/>
        </a:xfrm>
        <a:prstGeom prst="ellipse">
          <a:avLst/>
        </a:prstGeom>
        <a:solidFill>
          <a:schemeClr val="accent5">
            <a:alpha val="50000"/>
            <a:hueOff val="-3676672"/>
            <a:satOff val="-5114"/>
            <a:lumOff val="-1961"/>
            <a:alphaOff val="0"/>
          </a:schemeClr>
        </a:solidFill>
        <a:ln w="12700" cap="flat" cmpd="sng" algn="ctr">
          <a:solidFill>
            <a:schemeClr val="tx1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300" kern="1200" dirty="0" smtClean="0"/>
            <a:t>Archdiocese</a:t>
          </a:r>
          <a:endParaRPr lang="en-US" sz="1300" kern="1200" dirty="0"/>
        </a:p>
      </dsp:txBody>
      <dsp:txXfrm>
        <a:off x="2265507" y="1266778"/>
        <a:ext cx="840627" cy="770575"/>
      </dsp:txXfrm>
    </dsp:sp>
    <dsp:sp modelId="{75F62D22-2431-4F3A-9E3C-4500F6CFDADD}">
      <dsp:nvSpPr>
        <dsp:cNvPr id="0" name=""/>
        <dsp:cNvSpPr/>
      </dsp:nvSpPr>
      <dsp:spPr>
        <a:xfrm>
          <a:off x="825933" y="904841"/>
          <a:ext cx="1401045" cy="1401045"/>
        </a:xfrm>
        <a:prstGeom prst="ellipse">
          <a:avLst/>
        </a:prstGeom>
        <a:solidFill>
          <a:schemeClr val="accent5">
            <a:alpha val="50000"/>
            <a:hueOff val="-7353344"/>
            <a:satOff val="-10228"/>
            <a:lumOff val="-3922"/>
            <a:alphaOff val="0"/>
          </a:schemeClr>
        </a:solidFill>
        <a:ln w="12700" cap="flat" cmpd="sng" algn="ctr">
          <a:solidFill>
            <a:schemeClr val="tx1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300" kern="1200" dirty="0" smtClean="0"/>
            <a:t>Region</a:t>
          </a:r>
          <a:endParaRPr lang="en-US" sz="1300" kern="1200" dirty="0"/>
        </a:p>
      </dsp:txBody>
      <dsp:txXfrm>
        <a:off x="957865" y="1266778"/>
        <a:ext cx="840627" cy="770575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DB0FCF3-7D63-4482-BE15-AFB2121F9C24}">
      <dsp:nvSpPr>
        <dsp:cNvPr id="0" name=""/>
        <dsp:cNvSpPr/>
      </dsp:nvSpPr>
      <dsp:spPr>
        <a:xfrm>
          <a:off x="1705865" y="41685"/>
          <a:ext cx="2000882" cy="2000882"/>
        </a:xfrm>
        <a:prstGeom prst="ellipse">
          <a:avLst/>
        </a:prstGeom>
        <a:solidFill>
          <a:srgbClr val="6D91D1">
            <a:alpha val="49804"/>
          </a:srgbClr>
        </a:solidFill>
        <a:ln w="12700" cap="flat" cmpd="sng" algn="ctr">
          <a:solidFill>
            <a:schemeClr val="tx1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kern="1200" dirty="0" smtClean="0"/>
            <a:t>School</a:t>
          </a:r>
          <a:endParaRPr lang="en-US" sz="1900" kern="1200" dirty="0"/>
        </a:p>
      </dsp:txBody>
      <dsp:txXfrm>
        <a:off x="1972650" y="391839"/>
        <a:ext cx="1467313" cy="900397"/>
      </dsp:txXfrm>
    </dsp:sp>
    <dsp:sp modelId="{F6FF20DF-1B3B-43FB-ADA5-CBEF40C9EC7A}">
      <dsp:nvSpPr>
        <dsp:cNvPr id="0" name=""/>
        <dsp:cNvSpPr/>
      </dsp:nvSpPr>
      <dsp:spPr>
        <a:xfrm>
          <a:off x="2427850" y="1292236"/>
          <a:ext cx="2000882" cy="2000882"/>
        </a:xfrm>
        <a:prstGeom prst="ellipse">
          <a:avLst/>
        </a:prstGeom>
        <a:solidFill>
          <a:schemeClr val="accent5">
            <a:alpha val="50000"/>
            <a:hueOff val="-3676672"/>
            <a:satOff val="-5114"/>
            <a:lumOff val="-1961"/>
            <a:alphaOff val="0"/>
          </a:schemeClr>
        </a:solidFill>
        <a:ln w="12700" cap="flat" cmpd="sng" algn="ctr">
          <a:solidFill>
            <a:schemeClr val="tx1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kern="1200" dirty="0" smtClean="0"/>
            <a:t>Archdiocese</a:t>
          </a:r>
          <a:endParaRPr lang="en-US" sz="1900" kern="1200" dirty="0"/>
        </a:p>
      </dsp:txBody>
      <dsp:txXfrm>
        <a:off x="3039787" y="1809131"/>
        <a:ext cx="1200529" cy="1100485"/>
      </dsp:txXfrm>
    </dsp:sp>
    <dsp:sp modelId="{75F62D22-2431-4F3A-9E3C-4500F6CFDADD}">
      <dsp:nvSpPr>
        <dsp:cNvPr id="0" name=""/>
        <dsp:cNvSpPr/>
      </dsp:nvSpPr>
      <dsp:spPr>
        <a:xfrm>
          <a:off x="983880" y="1292236"/>
          <a:ext cx="2000882" cy="2000882"/>
        </a:xfrm>
        <a:prstGeom prst="ellipse">
          <a:avLst/>
        </a:prstGeom>
        <a:solidFill>
          <a:schemeClr val="accent5">
            <a:alpha val="50000"/>
            <a:hueOff val="-7353344"/>
            <a:satOff val="-10228"/>
            <a:lumOff val="-3922"/>
            <a:alphaOff val="0"/>
          </a:schemeClr>
        </a:solidFill>
        <a:ln w="12700" cap="flat" cmpd="sng" algn="ctr">
          <a:solidFill>
            <a:schemeClr val="tx1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kern="1200" dirty="0" smtClean="0"/>
            <a:t>Region</a:t>
          </a:r>
          <a:endParaRPr lang="en-US" sz="1900" kern="1200" dirty="0"/>
        </a:p>
      </dsp:txBody>
      <dsp:txXfrm>
        <a:off x="1172297" y="1809131"/>
        <a:ext cx="1200529" cy="1100485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DB0FCF3-7D63-4482-BE15-AFB2121F9C24}">
      <dsp:nvSpPr>
        <dsp:cNvPr id="0" name=""/>
        <dsp:cNvSpPr/>
      </dsp:nvSpPr>
      <dsp:spPr>
        <a:xfrm>
          <a:off x="922447" y="24385"/>
          <a:ext cx="1170508" cy="1170508"/>
        </a:xfrm>
        <a:prstGeom prst="ellipse">
          <a:avLst/>
        </a:prstGeom>
        <a:solidFill>
          <a:srgbClr val="6D91D1">
            <a:alpha val="49804"/>
          </a:srgbClr>
        </a:solidFill>
        <a:ln w="12700" cap="flat" cmpd="sng" algn="ctr">
          <a:solidFill>
            <a:schemeClr val="tx1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100" kern="1200" dirty="0" smtClean="0"/>
            <a:t>School</a:t>
          </a:r>
          <a:endParaRPr lang="en-US" sz="1100" kern="1200" dirty="0"/>
        </a:p>
      </dsp:txBody>
      <dsp:txXfrm>
        <a:off x="1078515" y="229224"/>
        <a:ext cx="858372" cy="526728"/>
      </dsp:txXfrm>
    </dsp:sp>
    <dsp:sp modelId="{F6FF20DF-1B3B-43FB-ADA5-CBEF40C9EC7A}">
      <dsp:nvSpPr>
        <dsp:cNvPr id="0" name=""/>
        <dsp:cNvSpPr/>
      </dsp:nvSpPr>
      <dsp:spPr>
        <a:xfrm>
          <a:off x="1344805" y="755953"/>
          <a:ext cx="1170508" cy="1170508"/>
        </a:xfrm>
        <a:prstGeom prst="ellipse">
          <a:avLst/>
        </a:prstGeom>
        <a:solidFill>
          <a:srgbClr val="C4EADC">
            <a:alpha val="49804"/>
          </a:srgbClr>
        </a:solidFill>
        <a:ln w="12700" cap="flat" cmpd="sng" algn="ctr">
          <a:solidFill>
            <a:schemeClr val="bg1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100" kern="1200" dirty="0" smtClean="0"/>
            <a:t>Archdiocese</a:t>
          </a:r>
          <a:endParaRPr lang="en-US" sz="1100" kern="1200" dirty="0"/>
        </a:p>
      </dsp:txBody>
      <dsp:txXfrm>
        <a:off x="1702786" y="1058334"/>
        <a:ext cx="702304" cy="643779"/>
      </dsp:txXfrm>
    </dsp:sp>
    <dsp:sp modelId="{75F62D22-2431-4F3A-9E3C-4500F6CFDADD}">
      <dsp:nvSpPr>
        <dsp:cNvPr id="0" name=""/>
        <dsp:cNvSpPr/>
      </dsp:nvSpPr>
      <dsp:spPr>
        <a:xfrm>
          <a:off x="500089" y="755953"/>
          <a:ext cx="1170508" cy="1170508"/>
        </a:xfrm>
        <a:prstGeom prst="ellipse">
          <a:avLst/>
        </a:prstGeom>
        <a:solidFill>
          <a:srgbClr val="C3DEB0">
            <a:alpha val="49804"/>
          </a:srgbClr>
        </a:solidFill>
        <a:ln w="12700" cap="flat" cmpd="sng" algn="ctr">
          <a:solidFill>
            <a:schemeClr val="bg1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100" kern="1200" dirty="0" smtClean="0"/>
            <a:t>Region</a:t>
          </a:r>
          <a:endParaRPr lang="en-US" sz="1100" kern="1200" dirty="0"/>
        </a:p>
      </dsp:txBody>
      <dsp:txXfrm>
        <a:off x="610311" y="1058334"/>
        <a:ext cx="702304" cy="64377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enn1">
  <dgm:title val=""/>
  <dgm:desc val=""/>
  <dgm:catLst>
    <dgm:cat type="relationship" pri="28000"/>
    <dgm:cat type="convert" pri="19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</dgm:cxnLst>
      <dgm:bg/>
      <dgm:whole/>
    </dgm:dataModel>
  </dgm:clrData>
  <dgm:layoutNode name="compositeShape">
    <dgm:varLst>
      <dgm:chMax val="7"/>
      <dgm:dir/>
      <dgm:resizeHandles val="exact"/>
    </dgm:varLst>
    <dgm:choose name="Name0">
      <dgm:if name="Name1" axis="ch" ptType="node" func="cnt" op="equ" val="1">
        <dgm:alg type="composite">
          <dgm:param type="ar" val="1"/>
        </dgm:alg>
      </dgm:if>
      <dgm:if name="Name2" axis="ch" ptType="node" func="cnt" op="equ" val="2">
        <dgm:alg type="composite">
          <dgm:param type="ar" val="1.792"/>
        </dgm:alg>
      </dgm:if>
      <dgm:if name="Name3" axis="ch" ptType="node" func="cnt" op="equ" val="3">
        <dgm:alg type="composite">
          <dgm:param type="ar" val="1"/>
        </dgm:alg>
      </dgm:if>
      <dgm:if name="Name4" axis="ch" ptType="node" func="cnt" op="equ" val="4">
        <dgm:alg type="composite">
          <dgm:param type="ar" val="1"/>
        </dgm:alg>
      </dgm:if>
      <dgm:if name="Name5" axis="ch" ptType="node" func="cnt" op="equ" val="5">
        <dgm:alg type="composite">
          <dgm:param type="ar" val="1.4"/>
        </dgm:alg>
      </dgm:if>
      <dgm:if name="Name6" axis="ch" ptType="node" func="cnt" op="equ" val="6">
        <dgm:alg type="composite">
          <dgm:param type="ar" val="1.285"/>
        </dgm:alg>
      </dgm:if>
      <dgm:if name="Name7" axis="ch" ptType="node" func="cnt" op="equ" val="7">
        <dgm:alg type="composite">
          <dgm:param type="ar" val="1.359"/>
        </dgm:alg>
      </dgm:if>
      <dgm:else name="Name8">
        <dgm:alg type="composite">
          <dgm:param type="ar" val="1.359"/>
        </dgm:alg>
      </dgm:else>
    </dgm:choose>
    <dgm:shape xmlns:r="http://schemas.openxmlformats.org/officeDocument/2006/relationships" r:blip="">
      <dgm:adjLst/>
    </dgm:shape>
    <dgm:presOf/>
    <dgm:choose name="Name9">
      <dgm:if name="Name10" axis="ch" ptType="node" func="cnt" op="equ" val="1">
        <dgm:constrLst>
          <dgm:constr type="ctrX" for="ch" forName="circ1TxSh" refType="w" fact="0.5"/>
          <dgm:constr type="ctrY" for="ch" forName="circ1TxSh" refType="h" fact="0.5"/>
          <dgm:constr type="w" for="ch" forName="circ1TxSh" refType="w"/>
          <dgm:constr type="h" for="ch" forName="circ1TxSh" refType="h"/>
          <dgm:constr type="primFontSz" for="ch" ptType="node" op="equ"/>
        </dgm:constrLst>
      </dgm:if>
      <dgm:if name="Name11" axis="ch" ptType="node" func="cnt" op="equ" val="2">
        <dgm:constrLst>
          <dgm:constr type="ctrX" for="ch" forName="circ1" refType="w" fact="0.3"/>
          <dgm:constr type="ctrY" for="ch" forName="circ1" refType="h" fact="0.5"/>
          <dgm:constr type="w" for="ch" forName="circ1" refType="w" fact="0.555"/>
          <dgm:constr type="h" for="ch" forName="circ1" refType="h" fact="0.99456"/>
          <dgm:constr type="l" for="ch" forName="circ1Tx" refType="w" fact="0.1"/>
          <dgm:constr type="t" for="ch" forName="circ1Tx" refType="h" fact="0.12"/>
          <dgm:constr type="w" for="ch" forName="circ1Tx" refType="w" fact="0.32"/>
          <dgm:constr type="h" for="ch" forName="circ1Tx" refType="h" fact="0.76"/>
          <dgm:constr type="ctrX" for="ch" forName="circ2" refType="w" fact="0.7"/>
          <dgm:constr type="ctrY" for="ch" forName="circ2" refType="h" fact="0.5"/>
          <dgm:constr type="w" for="ch" forName="circ2" refType="w" fact="0.555"/>
          <dgm:constr type="h" for="ch" forName="circ2" refType="h" fact="0.99456"/>
          <dgm:constr type="l" for="ch" forName="circ2Tx" refType="w" fact="0.58"/>
          <dgm:constr type="t" for="ch" forName="circ2Tx" refType="h" fact="0.12"/>
          <dgm:constr type="w" for="ch" forName="circ2Tx" refType="w" fact="0.32"/>
          <dgm:constr type="h" for="ch" forName="circ2Tx" refType="h" fact="0.76"/>
          <dgm:constr type="primFontSz" for="ch" ptType="node" op="equ"/>
        </dgm:constrLst>
      </dgm:if>
      <dgm:if name="Name12" axis="ch" ptType="node" func="cnt" op="equ" val="3">
        <dgm:constrLst>
          <dgm:constr type="ctrX" for="ch" forName="circ1" refType="w" fact="0.5"/>
          <dgm:constr type="ctrY" for="ch" forName="circ1" refType="w" fact="0.25"/>
          <dgm:constr type="w" for="ch" forName="circ1" refType="w" fact="0.6"/>
          <dgm:constr type="h" for="ch" forName="circ1" refType="h" fact="0.6"/>
          <dgm:constr type="l" for="ch" forName="circ1Tx" refType="w" fact="0.28"/>
          <dgm:constr type="t" for="ch" forName="circ1Tx" refType="h" fact="0.055"/>
          <dgm:constr type="w" for="ch" forName="circ1Tx" refType="w" fact="0.44"/>
          <dgm:constr type="h" for="ch" forName="circ1Tx" refType="h" fact="0.27"/>
          <dgm:constr type="ctrX" for="ch" forName="circ2" refType="w" fact="0.7165"/>
          <dgm:constr type="ctrY" for="ch" forName="circ2" refType="w" fact="0.625"/>
          <dgm:constr type="w" for="ch" forName="circ2" refType="w" fact="0.6"/>
          <dgm:constr type="h" for="ch" forName="circ2" refType="h" fact="0.6"/>
          <dgm:constr type="l" for="ch" forName="circ2Tx" refType="w" fact="0.6"/>
          <dgm:constr type="t" for="ch" forName="circ2Tx" refType="h" fact="0.48"/>
          <dgm:constr type="w" for="ch" forName="circ2Tx" refType="w" fact="0.36"/>
          <dgm:constr type="h" for="ch" forName="circ2Tx" refType="h" fact="0.33"/>
          <dgm:constr type="ctrX" for="ch" forName="circ3" refType="w" fact="0.2835"/>
          <dgm:constr type="ctrY" for="ch" forName="circ3" refType="w" fact="0.625"/>
          <dgm:constr type="w" for="ch" forName="circ3" refType="w" fact="0.6"/>
          <dgm:constr type="h" for="ch" forName="circ3" refType="h" fact="0.6"/>
          <dgm:constr type="l" for="ch" forName="circ3Tx" refType="w" fact="0.04"/>
          <dgm:constr type="t" for="ch" forName="circ3Tx" refType="h" fact="0.48"/>
          <dgm:constr type="w" for="ch" forName="circ3Tx" refType="w" fact="0.36"/>
          <dgm:constr type="h" for="ch" forName="circ3Tx" refType="h" fact="0.33"/>
          <dgm:constr type="primFontSz" for="ch" ptType="node" op="equ"/>
        </dgm:constrLst>
      </dgm:if>
      <dgm:if name="Name13" axis="ch" ptType="node" func="cnt" op="equ" val="4">
        <dgm:constrLst>
          <dgm:constr type="ctrX" for="ch" forName="circ1" refType="w" fact="0.5"/>
          <dgm:constr type="ctrY" for="ch" forName="circ1" refType="w" fact="0.27"/>
          <dgm:constr type="w" for="ch" forName="circ1" refType="w" fact="0.52"/>
          <dgm:constr type="h" for="ch" forName="circ1" refType="h" fact="0.52"/>
          <dgm:constr type="l" for="ch" forName="circ1Tx" refType="w" fact="0.3"/>
          <dgm:constr type="t" for="ch" forName="circ1Tx" refType="h" fact="0.08"/>
          <dgm:constr type="w" for="ch" forName="circ1Tx" refType="w" fact="0.4"/>
          <dgm:constr type="h" for="ch" forName="circ1Tx" refType="h" fact="0.165"/>
          <dgm:constr type="ctrX" for="ch" forName="circ2" refType="w" fact="0.73"/>
          <dgm:constr type="ctrY" for="ch" forName="circ2" refType="w" fact="0.5"/>
          <dgm:constr type="w" for="ch" forName="circ2" refType="w" fact="0.52"/>
          <dgm:constr type="h" for="ch" forName="circ2" refType="h" fact="0.52"/>
          <dgm:constr type="r" for="ch" forName="circ2Tx" refType="w" fact="0.95"/>
          <dgm:constr type="t" for="ch" forName="circ2Tx" refType="h" fact="0.3"/>
          <dgm:constr type="w" for="ch" forName="circ2Tx" refType="w" fact="0.2"/>
          <dgm:constr type="h" for="ch" forName="circ2Tx" refType="h" fact="0.4"/>
          <dgm:constr type="ctrX" for="ch" forName="circ3" refType="w" fact="0.5"/>
          <dgm:constr type="ctrY" for="ch" forName="circ3" refType="w" fact="0.73"/>
          <dgm:constr type="w" for="ch" forName="circ3" refType="w" fact="0.52"/>
          <dgm:constr type="h" for="ch" forName="circ3" refType="h" fact="0.52"/>
          <dgm:constr type="l" for="ch" forName="circ3Tx" refType="w" fact="0.3"/>
          <dgm:constr type="b" for="ch" forName="circ3Tx" refType="h" fact="0.92"/>
          <dgm:constr type="w" for="ch" forName="circ3Tx" refType="w" fact="0.4"/>
          <dgm:constr type="h" for="ch" forName="circ3Tx" refType="h" fact="0.165"/>
          <dgm:constr type="ctrX" for="ch" forName="circ4" refType="w" fact="0.27"/>
          <dgm:constr type="ctrY" for="ch" forName="circ4" refType="h" fact="0.5"/>
          <dgm:constr type="w" for="ch" forName="circ4" refType="w" fact="0.52"/>
          <dgm:constr type="h" for="ch" forName="circ4" refType="h" fact="0.52"/>
          <dgm:constr type="l" for="ch" forName="circ4Tx" refType="w" fact="0.05"/>
          <dgm:constr type="t" for="ch" forName="circ4Tx" refType="h" fact="0.3"/>
          <dgm:constr type="w" for="ch" forName="circ4Tx" refType="w" fact="0.2"/>
          <dgm:constr type="h" for="ch" forName="circ4Tx" refType="h" fact="0.4"/>
          <dgm:constr type="primFontSz" for="ch" ptType="node" op="equ"/>
        </dgm:constrLst>
      </dgm:if>
      <dgm:if name="Name14" axis="ch" ptType="node" func="cnt" op="equ" val="5">
        <dgm:constrLst>
          <dgm:constr type="ctrX" for="ch" forName="circ1" refType="w" fact="0.5"/>
          <dgm:constr type="ctrY" for="ch" forName="circ1" refType="h" fact="0.46"/>
          <dgm:constr type="w" for="ch" forName="circ1" refType="w" fact="0.25"/>
          <dgm:constr type="h" for="ch" forName="circ1" refType="h" fact="0.35"/>
          <dgm:constr type="l" for="ch" forName="circ1Tx" refType="w" fact="0.355"/>
          <dgm:constr type="t" for="ch" forName="circ1Tx"/>
          <dgm:constr type="w" for="ch" forName="circ1Tx" refType="w" fact="0.29"/>
          <dgm:constr type="h" for="ch" forName="circ1Tx" refType="h" fact="0.235"/>
          <dgm:constr type="ctrX" for="ch" forName="circ2" refType="w" fact="0.5951"/>
          <dgm:constr type="ctrY" for="ch" forName="circ2" refType="h" fact="0.5567"/>
          <dgm:constr type="w" for="ch" forName="circ2" refType="w" fact="0.25"/>
          <dgm:constr type="h" for="ch" forName="circ2" refType="h" fact="0.35"/>
          <dgm:constr type="l" for="ch" forName="circ2Tx" refType="w" fact="0.74"/>
          <dgm:constr type="t" for="ch" forName="circ2Tx" refType="h" fact="0.31"/>
          <dgm:constr type="w" for="ch" forName="circ2Tx" refType="w" fact="0.26"/>
          <dgm:constr type="h" for="ch" forName="circ2Tx" refType="h" fact="0.255"/>
          <dgm:constr type="ctrX" for="ch" forName="circ3" refType="w" fact="0.5588"/>
          <dgm:constr type="ctrY" for="ch" forName="circ3" refType="h" fact="0.7133"/>
          <dgm:constr type="w" for="ch" forName="circ3" refType="w" fact="0.25"/>
          <dgm:constr type="h" for="ch" forName="circ3" refType="h" fact="0.35"/>
          <dgm:constr type="l" for="ch" forName="circ3Tx" refType="w" fact="0.7"/>
          <dgm:constr type="t" for="ch" forName="circ3Tx" refType="h" fact="0.745"/>
          <dgm:constr type="w" for="ch" forName="circ3Tx" refType="w" fact="0.26"/>
          <dgm:constr type="h" for="ch" forName="circ3Tx" refType="h" fact="0.255"/>
          <dgm:constr type="ctrX" for="ch" forName="circ4" refType="w" fact="0.4412"/>
          <dgm:constr type="ctrY" for="ch" forName="circ4" refType="h" fact="0.7133"/>
          <dgm:constr type="w" for="ch" forName="circ4" refType="w" fact="0.25"/>
          <dgm:constr type="h" for="ch" forName="circ4" refType="h" fact="0.35"/>
          <dgm:constr type="l" for="ch" forName="circ4Tx" refType="w" fact="0.04"/>
          <dgm:constr type="t" for="ch" forName="circ4Tx" refType="h" fact="0.745"/>
          <dgm:constr type="w" for="ch" forName="circ4Tx" refType="w" fact="0.26"/>
          <dgm:constr type="h" for="ch" forName="circ4Tx" refType="h" fact="0.255"/>
          <dgm:constr type="ctrX" for="ch" forName="circ5" refType="w" fact="0.4049"/>
          <dgm:constr type="ctrY" for="ch" forName="circ5" refType="h" fact="0.5567"/>
          <dgm:constr type="w" for="ch" forName="circ5" refType="w" fact="0.25"/>
          <dgm:constr type="h" for="ch" forName="circ5" refType="h" fact="0.35"/>
          <dgm:constr type="l" for="ch" forName="circ5Tx"/>
          <dgm:constr type="t" for="ch" forName="circ5Tx" refType="h" fact="0.31"/>
          <dgm:constr type="w" for="ch" forName="circ5Tx" refType="w" fact="0.26"/>
          <dgm:constr type="h" for="ch" forName="circ5Tx" refType="h" fact="0.255"/>
          <dgm:constr type="primFontSz" for="ch" ptType="node" op="equ"/>
        </dgm:constrLst>
      </dgm:if>
      <dgm:if name="Name15" axis="ch" ptType="node" func="cnt" op="equ" val="6">
        <dgm:constrLst>
          <dgm:constr type="ctrX" for="ch" forName="circ1" refType="w" fact="0.5"/>
          <dgm:constr type="ctrY" for="ch" forName="circ1" refType="h" fact="0.3844"/>
          <dgm:constr type="w" for="ch" forName="circ1" refType="w" fact="0.24"/>
          <dgm:constr type="h" for="ch" forName="circ1" refType="h" fact="0.3084"/>
          <dgm:constr type="l" for="ch" forName="circ1Tx" refType="w" fact="0.35"/>
          <dgm:constr type="t" for="ch" forName="circ1Tx"/>
          <dgm:constr type="w" for="ch" forName="circ1Tx" refType="w" fact="0.3"/>
          <dgm:constr type="h" for="ch" forName="circ1Tx" refType="h" fact="0.21"/>
          <dgm:constr type="ctrX" for="ch" forName="circ2" refType="w" fact="0.5779"/>
          <dgm:constr type="ctrY" for="ch" forName="circ2" refType="h" fact="0.4422"/>
          <dgm:constr type="w" for="ch" forName="circ2" refType="w" fact="0.24"/>
          <dgm:constr type="h" for="ch" forName="circ2" refType="h" fact="0.3084"/>
          <dgm:constr type="l" for="ch" forName="circ2Tx" refType="w" fact="0.7157"/>
          <dgm:constr type="t" for="ch" forName="circ2Tx" refType="h" fact="0.2"/>
          <dgm:constr type="w" for="ch" forName="circ2Tx" refType="w" fact="0.2843"/>
          <dgm:constr type="h" for="ch" forName="circ2Tx" refType="h" fact="0.23"/>
          <dgm:constr type="ctrX" for="ch" forName="circ3" refType="w" fact="0.5779"/>
          <dgm:constr type="ctrY" for="ch" forName="circ3" refType="h" fact="0.5578"/>
          <dgm:constr type="w" for="ch" forName="circ3" refType="w" fact="0.24"/>
          <dgm:constr type="h" for="ch" forName="circ3" refType="h" fact="0.3084"/>
          <dgm:constr type="l" for="ch" forName="circ3Tx" refType="w" fact="0.7157"/>
          <dgm:constr type="t" for="ch" forName="circ3Tx" refType="h" fact="0.543"/>
          <dgm:constr type="w" for="ch" forName="circ3Tx" refType="w" fact="0.2843"/>
          <dgm:constr type="h" for="ch" forName="circ3Tx" refType="h" fact="0.257"/>
          <dgm:constr type="ctrX" for="ch" forName="circ4" refType="w" fact="0.5"/>
          <dgm:constr type="ctrY" for="ch" forName="circ4" refType="h" fact="0.6157"/>
          <dgm:constr type="w" for="ch" forName="circ4" refType="w" fact="0.24"/>
          <dgm:constr type="h" for="ch" forName="circ4" refType="h" fact="0.3084"/>
          <dgm:constr type="l" for="ch" forName="circ4Tx" refType="w" fact="0.35"/>
          <dgm:constr type="t" for="ch" forName="circ4Tx" refType="h" fact="0.79"/>
          <dgm:constr type="w" for="ch" forName="circ4Tx" refType="w" fact="0.3"/>
          <dgm:constr type="h" for="ch" forName="circ4Tx" refType="h" fact="0.21"/>
          <dgm:constr type="ctrX" for="ch" forName="circ5" refType="w" fact="0.4221"/>
          <dgm:constr type="ctrY" for="ch" forName="circ5" refType="h" fact="0.5578"/>
          <dgm:constr type="w" for="ch" forName="circ5" refType="w" fact="0.24"/>
          <dgm:constr type="h" for="ch" forName="circ5" refType="h" fact="0.3084"/>
          <dgm:constr type="l" for="ch" forName="circ5Tx" refType="w" fact="0"/>
          <dgm:constr type="t" for="ch" forName="circ5Tx" refType="h" fact="0.543"/>
          <dgm:constr type="w" for="ch" forName="circ5Tx" refType="w" fact="0.2843"/>
          <dgm:constr type="h" for="ch" forName="circ5Tx" refType="h" fact="0.257"/>
          <dgm:constr type="ctrX" for="ch" forName="circ6" refType="w" fact="0.4221"/>
          <dgm:constr type="ctrY" for="ch" forName="circ6" refType="h" fact="0.4422"/>
          <dgm:constr type="w" for="ch" forName="circ6" refType="w" fact="0.24"/>
          <dgm:constr type="h" for="ch" forName="circ6" refType="h" fact="0.3084"/>
          <dgm:constr type="l" for="ch" forName="circ6Tx" refType="w" fact="0"/>
          <dgm:constr type="t" for="ch" forName="circ6Tx" refType="h" fact="0.2"/>
          <dgm:constr type="w" for="ch" forName="circ6Tx" refType="w" fact="0.2843"/>
          <dgm:constr type="h" for="ch" forName="circ6Tx" refType="h" fact="0.257"/>
          <dgm:constr type="primFontSz" for="ch" ptType="node" op="equ"/>
        </dgm:constrLst>
      </dgm:if>
      <dgm:else name="Name16">
        <dgm:constrLst>
          <dgm:constr type="ctrX" for="ch" forName="circ1" refType="w" fact="0.5"/>
          <dgm:constr type="ctrY" for="ch" forName="circ1" refType="h" fact="0.4177"/>
          <dgm:constr type="w" for="ch" forName="circ1" refType="w" fact="0.24"/>
          <dgm:constr type="h" for="ch" forName="circ1" refType="h" fact="0.3262"/>
          <dgm:constr type="l" for="ch" forName="circ1Tx" refType="w" fact="0.3625"/>
          <dgm:constr type="t" for="ch" forName="circ1Tx"/>
          <dgm:constr type="w" for="ch" forName="circ1Tx" refType="w" fact="0.275"/>
          <dgm:constr type="h" for="ch" forName="circ1Tx" refType="h" fact="0.2"/>
          <dgm:constr type="ctrX" for="ch" forName="circ2" refType="w" fact="0.5704"/>
          <dgm:constr type="ctrY" for="ch" forName="circ2" refType="h" fact="0.4637"/>
          <dgm:constr type="w" for="ch" forName="circ2" refType="w" fact="0.24"/>
          <dgm:constr type="h" for="ch" forName="circ2" refType="h" fact="0.3262"/>
          <dgm:constr type="l" for="ch" forName="circ2Tx" refType="w" fact="0.72"/>
          <dgm:constr type="t" for="ch" forName="circ2Tx" refType="h" fact="0.19"/>
          <dgm:constr type="w" for="ch" forName="circ2Tx" refType="w" fact="0.26"/>
          <dgm:constr type="h" for="ch" forName="circ2Tx" refType="h" fact="0.22"/>
          <dgm:constr type="ctrX" for="ch" forName="circ3" refType="w" fact="0.5877"/>
          <dgm:constr type="ctrY" for="ch" forName="circ3" refType="h" fact="0.5672"/>
          <dgm:constr type="w" for="ch" forName="circ3" refType="w" fact="0.24"/>
          <dgm:constr type="h" for="ch" forName="circ3" refType="h" fact="0.3262"/>
          <dgm:constr type="l" for="ch" forName="circ3Tx" refType="w" fact="0.745"/>
          <dgm:constr type="t" for="ch" forName="circ3Tx" refType="h" fact="0.47"/>
          <dgm:constr type="w" for="ch" forName="circ3Tx" refType="w" fact="0.255"/>
          <dgm:constr type="h" for="ch" forName="circ3Tx" refType="h" fact="0.235"/>
          <dgm:constr type="ctrX" for="ch" forName="circ4" refType="w" fact="0.539"/>
          <dgm:constr type="ctrY" for="ch" forName="circ4" refType="h" fact="0.6502"/>
          <dgm:constr type="w" for="ch" forName="circ4" refType="w" fact="0.24"/>
          <dgm:constr type="h" for="ch" forName="circ4" refType="h" fact="0.3262"/>
          <dgm:constr type="l" for="ch" forName="circ4Tx" refType="w" fact="0.635"/>
          <dgm:constr type="t" for="ch" forName="circ4Tx" refType="h" fact="0.785"/>
          <dgm:constr type="w" for="ch" forName="circ4Tx" refType="w" fact="0.275"/>
          <dgm:constr type="h" for="ch" forName="circ4Tx" refType="h" fact="0.215"/>
          <dgm:constr type="ctrX" for="ch" forName="circ5" refType="w" fact="0.461"/>
          <dgm:constr type="ctrY" for="ch" forName="circ5" refType="h" fact="0.6502"/>
          <dgm:constr type="w" for="ch" forName="circ5" refType="w" fact="0.24"/>
          <dgm:constr type="h" for="ch" forName="circ5" refType="h" fact="0.3262"/>
          <dgm:constr type="l" for="ch" forName="circ5Tx" refType="w" fact="0.09"/>
          <dgm:constr type="t" for="ch" forName="circ5Tx" refType="h" fact="0.785"/>
          <dgm:constr type="w" for="ch" forName="circ5Tx" refType="w" fact="0.275"/>
          <dgm:constr type="h" for="ch" forName="circ5Tx" refType="h" fact="0.215"/>
          <dgm:constr type="ctrX" for="ch" forName="circ6" refType="w" fact="0.4123"/>
          <dgm:constr type="ctrY" for="ch" forName="circ6" refType="h" fact="0.5672"/>
          <dgm:constr type="w" for="ch" forName="circ6" refType="w" fact="0.24"/>
          <dgm:constr type="h" for="ch" forName="circ6" refType="h" fact="0.3262"/>
          <dgm:constr type="l" for="ch" forName="circ6Tx"/>
          <dgm:constr type="t" for="ch" forName="circ6Tx" refType="h" fact="0.47"/>
          <dgm:constr type="w" for="ch" forName="circ6Tx" refType="w" fact="0.255"/>
          <dgm:constr type="h" for="ch" forName="circ6Tx" refType="h" fact="0.235"/>
          <dgm:constr type="ctrX" for="ch" forName="circ7" refType="w" fact="0.4296"/>
          <dgm:constr type="ctrY" for="ch" forName="circ7" refType="h" fact="0.4637"/>
          <dgm:constr type="w" for="ch" forName="circ7" refType="w" fact="0.24"/>
          <dgm:constr type="h" for="ch" forName="circ7" refType="h" fact="0.3262"/>
          <dgm:constr type="l" for="ch" forName="circ7Tx" refType="w" fact="0.02"/>
          <dgm:constr type="t" for="ch" forName="circ7Tx" refType="h" fact="0.19"/>
          <dgm:constr type="w" for="ch" forName="circ7Tx" refType="w" fact="0.26"/>
          <dgm:constr type="h" for="ch" forName="circ7Tx" refType="h" fact="0.22"/>
          <dgm:constr type="primFontSz" for="ch" ptType="node" op="equ"/>
        </dgm:constrLst>
      </dgm:else>
    </dgm:choose>
    <dgm:ruleLst/>
    <dgm:forEach name="Name17" axis="ch" ptType="node" cnt="1">
      <dgm:choose name="Name18">
        <dgm:if name="Name19" axis="root ch" ptType="all node" func="cnt" op="equ" val="1">
          <dgm:layoutNode name="circ1TxSh" styleLbl="vennNode1">
            <dgm:alg type="tx">
              <dgm:param type="txAnchorHorzCh" val="ctr"/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20">
              <dgm:if name="Name21" func="var" arg="dir" op="equ" val="norm">
                <dgm:choose name="Name22">
                  <dgm:if name="Name23" axis="root ch" ptType="all node" func="cnt" op="lte" val="4">
                    <dgm:presOf axis="desOrSelf" ptType="node"/>
                  </dgm:if>
                  <dgm:else name="Name24">
                    <dgm:presOf/>
                  </dgm:else>
                </dgm:choose>
              </dgm:if>
              <dgm:else name="Name25">
                <dgm:choose name="Name26">
                  <dgm:if name="Name27" axis="root ch" ptType="all node" func="cnt" op="equ" val="2">
                    <dgm:presOf axis="root ch desOrSelf" ptType="all node node" st="1 2 1" cnt="1 1 0"/>
                  </dgm:if>
                  <dgm:else name="Name28">
                    <dgm:presOf axis="desOrSelf" ptType="node"/>
                  </dgm:else>
                </dgm:choose>
              </dgm:else>
            </dgm:choose>
            <dgm:constrLst>
              <dgm:constr type="tMarg"/>
              <dgm:constr type="bMarg"/>
              <dgm:constr type="lMarg"/>
              <dgm:constr type="rMarg"/>
              <dgm:constr type="primFontSz" val="65"/>
            </dgm:constrLst>
            <dgm:ruleLst>
              <dgm:rule type="primFontSz" val="5" fact="NaN" max="NaN"/>
            </dgm:ruleLst>
          </dgm:layoutNode>
        </dgm:if>
        <dgm:else name="Name29">
          <dgm:layoutNode name="circ1" styleLbl="vennNode1">
            <dgm:alg type="sp"/>
            <dgm:shape xmlns:r="http://schemas.openxmlformats.org/officeDocument/2006/relationships" type="ellipse" r:blip="">
              <dgm:adjLst/>
            </dgm:shape>
            <dgm:choose name="Name30">
              <dgm:if name="Name31" func="var" arg="dir" op="equ" val="norm">
                <dgm:choose name="Name32">
                  <dgm:if name="Name33" axis="root ch" ptType="all node" func="cnt" op="lte" val="4">
                    <dgm:presOf axis="desOrSelf" ptType="node"/>
                  </dgm:if>
                  <dgm:else name="Name34">
                    <dgm:presOf/>
                  </dgm:else>
                </dgm:choose>
              </dgm:if>
              <dgm:else name="Name35">
                <dgm:choose name="Name36">
                  <dgm:if name="Name37" axis="root ch" ptType="all node" func="cnt" op="equ" val="2">
                    <dgm:presOf axis="root ch desOrSelf" ptType="all node node" st="1 2 1" cnt="1 1 0"/>
                  </dgm:if>
                  <dgm:else name="Name38">
                    <dgm:choose name="Name39">
                      <dgm:if name="Name40" axis="root ch" ptType="all node" func="cnt" op="lte" val="4">
                        <dgm:presOf axis="desOrSelf" ptType="node"/>
                      </dgm:if>
                      <dgm:else name="Name41">
                        <dgm:presOf/>
                      </dgm:else>
                    </dgm:choose>
                  </dgm:else>
                </dgm:choose>
              </dgm:else>
            </dgm:choose>
            <dgm:constrLst/>
            <dgm:ruleLst/>
          </dgm:layoutNode>
          <dgm:layoutNode name="circ1Tx" styleLbl="revTx">
            <dgm:varLst>
              <dgm:chMax val="0"/>
              <dgm:chPref val="0"/>
              <dgm:bulletEnabled val="1"/>
            </dgm:varLst>
            <dgm:alg type="tx">
              <dgm:param type="txAnchorHorzCh" val="ctr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choose name="Name42">
              <dgm:if name="Name43" func="var" arg="dir" op="equ" val="norm">
                <dgm:presOf axis="desOrSelf" ptType="node"/>
              </dgm:if>
              <dgm:else name="Name44">
                <dgm:choose name="Name45">
                  <dgm:if name="Name46" axis="root ch" ptType="all node" func="cnt" op="equ" val="2">
                    <dgm:presOf axis="root ch desOrSelf" ptType="all node node" st="1 2 1" cnt="1 1 0"/>
                  </dgm:if>
                  <dgm:else name="Name47">
                    <dgm:presOf axis="desOrSelf" ptType="node"/>
                  </dgm:else>
                </dgm:choose>
              </dgm:else>
            </dgm:choose>
            <dgm:constrLst>
              <dgm:constr type="tMarg"/>
              <dgm:constr type="bMarg"/>
              <dgm:constr type="lMarg"/>
              <dgm:constr type="rMarg"/>
              <dgm:constr type="primFontSz" val="65"/>
            </dgm:constrLst>
            <dgm:ruleLst>
              <dgm:rule type="primFontSz" val="5" fact="NaN" max="NaN"/>
            </dgm:ruleLst>
          </dgm:layoutNode>
        </dgm:else>
      </dgm:choose>
    </dgm:forEach>
    <dgm:forEach name="Name48" axis="ch" ptType="node" st="2" cnt="1">
      <dgm:layoutNode name="circ2" styleLbl="vennNode1">
        <dgm:alg type="sp"/>
        <dgm:shape xmlns:r="http://schemas.openxmlformats.org/officeDocument/2006/relationships" type="ellipse" r:blip="">
          <dgm:adjLst/>
        </dgm:shape>
        <dgm:choose name="Name49">
          <dgm:if name="Name50" func="var" arg="dir" op="equ" val="norm">
            <dgm:choose name="Name51">
              <dgm:if name="Name52" axis="root ch" ptType="all node" func="cnt" op="lte" val="4">
                <dgm:presOf axis="desOrSelf" ptType="node"/>
              </dgm:if>
              <dgm:else name="Name53">
                <dgm:presOf/>
              </dgm:else>
            </dgm:choose>
          </dgm:if>
          <dgm:else name="Name54">
            <dgm:choose name="Name55">
              <dgm:if name="Name56" axis="root ch" ptType="all node" func="cnt" op="equ" val="2">
                <dgm:presOf axis="root ch desOrSelf" ptType="all node node" st="1 1 1" cnt="1 1 0"/>
              </dgm:if>
              <dgm:if name="Name57" axis="root ch" ptType="all node" func="cnt" op="equ" val="3">
                <dgm:presOf axis="root ch desOrSelf" ptType="all node node" st="1 3 1" cnt="1 1 0"/>
              </dgm:if>
              <dgm:if name="Name58" axis="root ch" ptType="all node" func="cnt" op="equ" val="4">
                <dgm:presOf axis="root ch desOrSelf" ptType="all node node" st="1 4 1" cnt="1 1 0"/>
              </dgm:if>
              <dgm:else name="Name59">
                <dgm:presOf/>
              </dgm:else>
            </dgm:choose>
          </dgm:else>
        </dgm:choose>
        <dgm:constrLst/>
        <dgm:ruleLst/>
      </dgm:layoutNode>
      <dgm:layoutNode name="circ2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60">
          <dgm:if name="Name61" func="var" arg="dir" op="equ" val="norm">
            <dgm:presOf axis="desOrSelf" ptType="node"/>
          </dgm:if>
          <dgm:else name="Name62">
            <dgm:choose name="Name63">
              <dgm:if name="Name64" axis="root ch" ptType="all node" func="cnt" op="equ" val="2">
                <dgm:presOf axis="root ch desOrSelf" ptType="all node node" st="1 1 1" cnt="1 1 0"/>
              </dgm:if>
              <dgm:if name="Name65" axis="root ch" ptType="all node" func="cnt" op="equ" val="3">
                <dgm:presOf axis="root ch desOrSelf" ptType="all node node" st="1 3 1" cnt="1 1 0"/>
              </dgm:if>
              <dgm:if name="Name66" axis="root ch" ptType="all node" func="cnt" op="equ" val="4">
                <dgm:presOf axis="root ch desOrSelf" ptType="all node node" st="1 4 1" cnt="1 1 0"/>
              </dgm:if>
              <dgm:if name="Name67" axis="root ch" ptType="all node" func="cnt" op="equ" val="5">
                <dgm:presOf axis="root ch desOrSelf" ptType="all node node" st="1 5 1" cnt="1 1 0"/>
              </dgm:if>
              <dgm:if name="Name68" axis="root ch" ptType="all node" func="cnt" op="equ" val="6">
                <dgm:presOf axis="root ch desOrSelf" ptType="all node node" st="1 6 1" cnt="1 1 0"/>
              </dgm:if>
              <dgm:else name="Name69">
                <dgm:presOf axis="root ch desOrSelf" ptType="all node node" st="1 7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70" axis="ch" ptType="node" st="3" cnt="1">
      <dgm:layoutNode name="circ3" styleLbl="vennNode1">
        <dgm:alg type="sp"/>
        <dgm:shape xmlns:r="http://schemas.openxmlformats.org/officeDocument/2006/relationships" type="ellipse" r:blip="">
          <dgm:adjLst/>
        </dgm:shape>
        <dgm:choose name="Name71">
          <dgm:if name="Name72" func="var" arg="dir" op="equ" val="norm">
            <dgm:choose name="Name73">
              <dgm:if name="Name74" axis="root ch" ptType="all node" func="cnt" op="lte" val="4">
                <dgm:presOf axis="desOrSelf" ptType="node"/>
              </dgm:if>
              <dgm:else name="Name75">
                <dgm:presOf/>
              </dgm:else>
            </dgm:choose>
          </dgm:if>
          <dgm:else name="Name76">
            <dgm:choose name="Name77">
              <dgm:if name="Name78" axis="root ch" ptType="all node" func="cnt" op="equ" val="3">
                <dgm:presOf axis="root ch desOrSelf" ptType="all node node" st="1 2 1" cnt="1 1 0"/>
              </dgm:if>
              <dgm:if name="Name79" axis="root ch" ptType="all node" func="cnt" op="equ" val="4">
                <dgm:presOf axis="root ch desOrSelf" ptType="all node node" st="1 3 1" cnt="1 1 0"/>
              </dgm:if>
              <dgm:else name="Name80">
                <dgm:presOf/>
              </dgm:else>
            </dgm:choose>
          </dgm:else>
        </dgm:choose>
        <dgm:constrLst/>
        <dgm:ruleLst/>
      </dgm:layoutNode>
      <dgm:layoutNode name="circ3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81">
          <dgm:if name="Name82" func="var" arg="dir" op="equ" val="norm">
            <dgm:presOf axis="desOrSelf" ptType="node"/>
          </dgm:if>
          <dgm:else name="Name83">
            <dgm:choose name="Name84">
              <dgm:if name="Name85" axis="root ch" ptType="all node" func="cnt" op="equ" val="3">
                <dgm:presOf axis="root ch desOrSelf" ptType="all node node" st="1 2 1" cnt="1 1 0"/>
              </dgm:if>
              <dgm:if name="Name86" axis="root ch" ptType="all node" func="cnt" op="equ" val="4">
                <dgm:presOf axis="root ch desOrSelf" ptType="all node node" st="1 3 1" cnt="1 1 0"/>
              </dgm:if>
              <dgm:if name="Name87" axis="root ch" ptType="all node" func="cnt" op="equ" val="5">
                <dgm:presOf axis="root ch desOrSelf" ptType="all node node" st="1 4 1" cnt="1 1 0"/>
              </dgm:if>
              <dgm:if name="Name88" axis="root ch" ptType="all node" func="cnt" op="equ" val="6">
                <dgm:presOf axis="root ch desOrSelf" ptType="all node node" st="1 5 1" cnt="1 1 0"/>
              </dgm:if>
              <dgm:else name="Name89">
                <dgm:presOf axis="root ch desOrSelf" ptType="all node node" st="1 6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90" axis="ch" ptType="node" st="4" cnt="1">
      <dgm:layoutNode name="circ4" styleLbl="vennNode1">
        <dgm:alg type="sp"/>
        <dgm:shape xmlns:r="http://schemas.openxmlformats.org/officeDocument/2006/relationships" type="ellipse" r:blip="">
          <dgm:adjLst/>
        </dgm:shape>
        <dgm:choose name="Name91">
          <dgm:if name="Name92" func="var" arg="dir" op="equ" val="norm">
            <dgm:choose name="Name93">
              <dgm:if name="Name94" axis="root ch" ptType="all node" func="cnt" op="lte" val="4">
                <dgm:presOf axis="desOrSelf" ptType="node"/>
              </dgm:if>
              <dgm:else name="Name95">
                <dgm:presOf/>
              </dgm:else>
            </dgm:choose>
          </dgm:if>
          <dgm:else name="Name96">
            <dgm:choose name="Name97">
              <dgm:if name="Name98" axis="root ch" ptType="all node" func="cnt" op="equ" val="4">
                <dgm:presOf axis="root ch desOrSelf" ptType="all node node" st="1 2 1" cnt="1 1 0"/>
              </dgm:if>
              <dgm:else name="Name99">
                <dgm:presOf/>
              </dgm:else>
            </dgm:choose>
          </dgm:else>
        </dgm:choose>
        <dgm:constrLst/>
        <dgm:ruleLst/>
      </dgm:layoutNode>
      <dgm:layoutNode name="circ4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00">
          <dgm:if name="Name101" func="var" arg="dir" op="equ" val="norm">
            <dgm:presOf axis="desOrSelf" ptType="node"/>
          </dgm:if>
          <dgm:else name="Name102">
            <dgm:choose name="Name103">
              <dgm:if name="Name104" axis="root ch" ptType="all node" func="cnt" op="equ" val="4">
                <dgm:presOf axis="root ch desOrSelf" ptType="all node node" st="1 2 1" cnt="1 1 0"/>
              </dgm:if>
              <dgm:if name="Name105" axis="root ch" ptType="all node" func="cnt" op="equ" val="5">
                <dgm:presOf axis="root ch desOrSelf" ptType="all node node" st="1 3 1" cnt="1 1 0"/>
              </dgm:if>
              <dgm:if name="Name106" axis="root ch" ptType="all node" func="cnt" op="equ" val="6">
                <dgm:presOf axis="root ch desOrSelf" ptType="all node node" st="1 4 1" cnt="1 1 0"/>
              </dgm:if>
              <dgm:else name="Name107">
                <dgm:presOf axis="root ch desOrSelf" ptType="all node node" st="1 5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08" axis="ch" ptType="node" st="5" cnt="1">
      <dgm:layoutNode name="circ5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5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09">
          <dgm:if name="Name110" func="var" arg="dir" op="equ" val="norm">
            <dgm:presOf axis="desOrSelf" ptType="node"/>
          </dgm:if>
          <dgm:else name="Name111">
            <dgm:choose name="Name112">
              <dgm:if name="Name113" axis="root ch" ptType="all node" func="cnt" op="equ" val="5">
                <dgm:presOf axis="root ch desOrSelf" ptType="all node node" st="1 2 1" cnt="1 1 0"/>
              </dgm:if>
              <dgm:if name="Name114" axis="root ch" ptType="all node" func="cnt" op="equ" val="6">
                <dgm:presOf axis="root ch desOrSelf" ptType="all node node" st="1 3 1" cnt="1 1 0"/>
              </dgm:if>
              <dgm:else name="Name115">
                <dgm:presOf axis="root ch desOrSelf" ptType="all node node" st="1 4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16" axis="ch" ptType="node" st="6" cnt="1">
      <dgm:layoutNode name="circ6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6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17">
          <dgm:if name="Name118" func="var" arg="dir" op="equ" val="norm">
            <dgm:presOf axis="desOrSelf" ptType="node"/>
          </dgm:if>
          <dgm:else name="Name119">
            <dgm:choose name="Name120">
              <dgm:if name="Name121" axis="root ch" ptType="all node" func="cnt" op="equ" val="6">
                <dgm:presOf axis="root ch desOrSelf" ptType="all node node" st="1 2 1" cnt="1 1 0"/>
              </dgm:if>
              <dgm:else name="Name122">
                <dgm:presOf axis="root ch desOrSelf" ptType="all node node" st="1 3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23" axis="ch" ptType="node" st="7" cnt="1">
      <dgm:layoutNode name="circ7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7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24">
          <dgm:if name="Name125" func="var" arg="dir" op="equ" val="norm">
            <dgm:presOf axis="desOrSelf" ptType="node"/>
          </dgm:if>
          <dgm:else name="Name126">
            <dgm:presOf axis="root ch desOrSelf" ptType="all node node" st="1 2 1" cnt="1 1 0"/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enn1">
  <dgm:title val=""/>
  <dgm:desc val=""/>
  <dgm:catLst>
    <dgm:cat type="relationship" pri="28000"/>
    <dgm:cat type="convert" pri="19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</dgm:cxnLst>
      <dgm:bg/>
      <dgm:whole/>
    </dgm:dataModel>
  </dgm:clrData>
  <dgm:layoutNode name="compositeShape">
    <dgm:varLst>
      <dgm:chMax val="7"/>
      <dgm:dir/>
      <dgm:resizeHandles val="exact"/>
    </dgm:varLst>
    <dgm:choose name="Name0">
      <dgm:if name="Name1" axis="ch" ptType="node" func="cnt" op="equ" val="1">
        <dgm:alg type="composite">
          <dgm:param type="ar" val="1"/>
        </dgm:alg>
      </dgm:if>
      <dgm:if name="Name2" axis="ch" ptType="node" func="cnt" op="equ" val="2">
        <dgm:alg type="composite">
          <dgm:param type="ar" val="1.792"/>
        </dgm:alg>
      </dgm:if>
      <dgm:if name="Name3" axis="ch" ptType="node" func="cnt" op="equ" val="3">
        <dgm:alg type="composite">
          <dgm:param type="ar" val="1"/>
        </dgm:alg>
      </dgm:if>
      <dgm:if name="Name4" axis="ch" ptType="node" func="cnt" op="equ" val="4">
        <dgm:alg type="composite">
          <dgm:param type="ar" val="1"/>
        </dgm:alg>
      </dgm:if>
      <dgm:if name="Name5" axis="ch" ptType="node" func="cnt" op="equ" val="5">
        <dgm:alg type="composite">
          <dgm:param type="ar" val="1.4"/>
        </dgm:alg>
      </dgm:if>
      <dgm:if name="Name6" axis="ch" ptType="node" func="cnt" op="equ" val="6">
        <dgm:alg type="composite">
          <dgm:param type="ar" val="1.285"/>
        </dgm:alg>
      </dgm:if>
      <dgm:if name="Name7" axis="ch" ptType="node" func="cnt" op="equ" val="7">
        <dgm:alg type="composite">
          <dgm:param type="ar" val="1.359"/>
        </dgm:alg>
      </dgm:if>
      <dgm:else name="Name8">
        <dgm:alg type="composite">
          <dgm:param type="ar" val="1.359"/>
        </dgm:alg>
      </dgm:else>
    </dgm:choose>
    <dgm:shape xmlns:r="http://schemas.openxmlformats.org/officeDocument/2006/relationships" r:blip="">
      <dgm:adjLst/>
    </dgm:shape>
    <dgm:presOf/>
    <dgm:choose name="Name9">
      <dgm:if name="Name10" axis="ch" ptType="node" func="cnt" op="equ" val="1">
        <dgm:constrLst>
          <dgm:constr type="ctrX" for="ch" forName="circ1TxSh" refType="w" fact="0.5"/>
          <dgm:constr type="ctrY" for="ch" forName="circ1TxSh" refType="h" fact="0.5"/>
          <dgm:constr type="w" for="ch" forName="circ1TxSh" refType="w"/>
          <dgm:constr type="h" for="ch" forName="circ1TxSh" refType="h"/>
          <dgm:constr type="primFontSz" for="ch" ptType="node" op="equ"/>
        </dgm:constrLst>
      </dgm:if>
      <dgm:if name="Name11" axis="ch" ptType="node" func="cnt" op="equ" val="2">
        <dgm:constrLst>
          <dgm:constr type="ctrX" for="ch" forName="circ1" refType="w" fact="0.3"/>
          <dgm:constr type="ctrY" for="ch" forName="circ1" refType="h" fact="0.5"/>
          <dgm:constr type="w" for="ch" forName="circ1" refType="w" fact="0.555"/>
          <dgm:constr type="h" for="ch" forName="circ1" refType="h" fact="0.99456"/>
          <dgm:constr type="l" for="ch" forName="circ1Tx" refType="w" fact="0.1"/>
          <dgm:constr type="t" for="ch" forName="circ1Tx" refType="h" fact="0.12"/>
          <dgm:constr type="w" for="ch" forName="circ1Tx" refType="w" fact="0.32"/>
          <dgm:constr type="h" for="ch" forName="circ1Tx" refType="h" fact="0.76"/>
          <dgm:constr type="ctrX" for="ch" forName="circ2" refType="w" fact="0.7"/>
          <dgm:constr type="ctrY" for="ch" forName="circ2" refType="h" fact="0.5"/>
          <dgm:constr type="w" for="ch" forName="circ2" refType="w" fact="0.555"/>
          <dgm:constr type="h" for="ch" forName="circ2" refType="h" fact="0.99456"/>
          <dgm:constr type="l" for="ch" forName="circ2Tx" refType="w" fact="0.58"/>
          <dgm:constr type="t" for="ch" forName="circ2Tx" refType="h" fact="0.12"/>
          <dgm:constr type="w" for="ch" forName="circ2Tx" refType="w" fact="0.32"/>
          <dgm:constr type="h" for="ch" forName="circ2Tx" refType="h" fact="0.76"/>
          <dgm:constr type="primFontSz" for="ch" ptType="node" op="equ"/>
        </dgm:constrLst>
      </dgm:if>
      <dgm:if name="Name12" axis="ch" ptType="node" func="cnt" op="equ" val="3">
        <dgm:constrLst>
          <dgm:constr type="ctrX" for="ch" forName="circ1" refType="w" fact="0.5"/>
          <dgm:constr type="ctrY" for="ch" forName="circ1" refType="w" fact="0.25"/>
          <dgm:constr type="w" for="ch" forName="circ1" refType="w" fact="0.6"/>
          <dgm:constr type="h" for="ch" forName="circ1" refType="h" fact="0.6"/>
          <dgm:constr type="l" for="ch" forName="circ1Tx" refType="w" fact="0.28"/>
          <dgm:constr type="t" for="ch" forName="circ1Tx" refType="h" fact="0.055"/>
          <dgm:constr type="w" for="ch" forName="circ1Tx" refType="w" fact="0.44"/>
          <dgm:constr type="h" for="ch" forName="circ1Tx" refType="h" fact="0.27"/>
          <dgm:constr type="ctrX" for="ch" forName="circ2" refType="w" fact="0.7165"/>
          <dgm:constr type="ctrY" for="ch" forName="circ2" refType="w" fact="0.625"/>
          <dgm:constr type="w" for="ch" forName="circ2" refType="w" fact="0.6"/>
          <dgm:constr type="h" for="ch" forName="circ2" refType="h" fact="0.6"/>
          <dgm:constr type="l" for="ch" forName="circ2Tx" refType="w" fact="0.6"/>
          <dgm:constr type="t" for="ch" forName="circ2Tx" refType="h" fact="0.48"/>
          <dgm:constr type="w" for="ch" forName="circ2Tx" refType="w" fact="0.36"/>
          <dgm:constr type="h" for="ch" forName="circ2Tx" refType="h" fact="0.33"/>
          <dgm:constr type="ctrX" for="ch" forName="circ3" refType="w" fact="0.2835"/>
          <dgm:constr type="ctrY" for="ch" forName="circ3" refType="w" fact="0.625"/>
          <dgm:constr type="w" for="ch" forName="circ3" refType="w" fact="0.6"/>
          <dgm:constr type="h" for="ch" forName="circ3" refType="h" fact="0.6"/>
          <dgm:constr type="l" for="ch" forName="circ3Tx" refType="w" fact="0.04"/>
          <dgm:constr type="t" for="ch" forName="circ3Tx" refType="h" fact="0.48"/>
          <dgm:constr type="w" for="ch" forName="circ3Tx" refType="w" fact="0.36"/>
          <dgm:constr type="h" for="ch" forName="circ3Tx" refType="h" fact="0.33"/>
          <dgm:constr type="primFontSz" for="ch" ptType="node" op="equ"/>
        </dgm:constrLst>
      </dgm:if>
      <dgm:if name="Name13" axis="ch" ptType="node" func="cnt" op="equ" val="4">
        <dgm:constrLst>
          <dgm:constr type="ctrX" for="ch" forName="circ1" refType="w" fact="0.5"/>
          <dgm:constr type="ctrY" for="ch" forName="circ1" refType="w" fact="0.27"/>
          <dgm:constr type="w" for="ch" forName="circ1" refType="w" fact="0.52"/>
          <dgm:constr type="h" for="ch" forName="circ1" refType="h" fact="0.52"/>
          <dgm:constr type="l" for="ch" forName="circ1Tx" refType="w" fact="0.3"/>
          <dgm:constr type="t" for="ch" forName="circ1Tx" refType="h" fact="0.08"/>
          <dgm:constr type="w" for="ch" forName="circ1Tx" refType="w" fact="0.4"/>
          <dgm:constr type="h" for="ch" forName="circ1Tx" refType="h" fact="0.165"/>
          <dgm:constr type="ctrX" for="ch" forName="circ2" refType="w" fact="0.73"/>
          <dgm:constr type="ctrY" for="ch" forName="circ2" refType="w" fact="0.5"/>
          <dgm:constr type="w" for="ch" forName="circ2" refType="w" fact="0.52"/>
          <dgm:constr type="h" for="ch" forName="circ2" refType="h" fact="0.52"/>
          <dgm:constr type="r" for="ch" forName="circ2Tx" refType="w" fact="0.95"/>
          <dgm:constr type="t" for="ch" forName="circ2Tx" refType="h" fact="0.3"/>
          <dgm:constr type="w" for="ch" forName="circ2Tx" refType="w" fact="0.2"/>
          <dgm:constr type="h" for="ch" forName="circ2Tx" refType="h" fact="0.4"/>
          <dgm:constr type="ctrX" for="ch" forName="circ3" refType="w" fact="0.5"/>
          <dgm:constr type="ctrY" for="ch" forName="circ3" refType="w" fact="0.73"/>
          <dgm:constr type="w" for="ch" forName="circ3" refType="w" fact="0.52"/>
          <dgm:constr type="h" for="ch" forName="circ3" refType="h" fact="0.52"/>
          <dgm:constr type="l" for="ch" forName="circ3Tx" refType="w" fact="0.3"/>
          <dgm:constr type="b" for="ch" forName="circ3Tx" refType="h" fact="0.92"/>
          <dgm:constr type="w" for="ch" forName="circ3Tx" refType="w" fact="0.4"/>
          <dgm:constr type="h" for="ch" forName="circ3Tx" refType="h" fact="0.165"/>
          <dgm:constr type="ctrX" for="ch" forName="circ4" refType="w" fact="0.27"/>
          <dgm:constr type="ctrY" for="ch" forName="circ4" refType="h" fact="0.5"/>
          <dgm:constr type="w" for="ch" forName="circ4" refType="w" fact="0.52"/>
          <dgm:constr type="h" for="ch" forName="circ4" refType="h" fact="0.52"/>
          <dgm:constr type="l" for="ch" forName="circ4Tx" refType="w" fact="0.05"/>
          <dgm:constr type="t" for="ch" forName="circ4Tx" refType="h" fact="0.3"/>
          <dgm:constr type="w" for="ch" forName="circ4Tx" refType="w" fact="0.2"/>
          <dgm:constr type="h" for="ch" forName="circ4Tx" refType="h" fact="0.4"/>
          <dgm:constr type="primFontSz" for="ch" ptType="node" op="equ"/>
        </dgm:constrLst>
      </dgm:if>
      <dgm:if name="Name14" axis="ch" ptType="node" func="cnt" op="equ" val="5">
        <dgm:constrLst>
          <dgm:constr type="ctrX" for="ch" forName="circ1" refType="w" fact="0.5"/>
          <dgm:constr type="ctrY" for="ch" forName="circ1" refType="h" fact="0.46"/>
          <dgm:constr type="w" for="ch" forName="circ1" refType="w" fact="0.25"/>
          <dgm:constr type="h" for="ch" forName="circ1" refType="h" fact="0.35"/>
          <dgm:constr type="l" for="ch" forName="circ1Tx" refType="w" fact="0.355"/>
          <dgm:constr type="t" for="ch" forName="circ1Tx"/>
          <dgm:constr type="w" for="ch" forName="circ1Tx" refType="w" fact="0.29"/>
          <dgm:constr type="h" for="ch" forName="circ1Tx" refType="h" fact="0.235"/>
          <dgm:constr type="ctrX" for="ch" forName="circ2" refType="w" fact="0.5951"/>
          <dgm:constr type="ctrY" for="ch" forName="circ2" refType="h" fact="0.5567"/>
          <dgm:constr type="w" for="ch" forName="circ2" refType="w" fact="0.25"/>
          <dgm:constr type="h" for="ch" forName="circ2" refType="h" fact="0.35"/>
          <dgm:constr type="l" for="ch" forName="circ2Tx" refType="w" fact="0.74"/>
          <dgm:constr type="t" for="ch" forName="circ2Tx" refType="h" fact="0.31"/>
          <dgm:constr type="w" for="ch" forName="circ2Tx" refType="w" fact="0.26"/>
          <dgm:constr type="h" for="ch" forName="circ2Tx" refType="h" fact="0.255"/>
          <dgm:constr type="ctrX" for="ch" forName="circ3" refType="w" fact="0.5588"/>
          <dgm:constr type="ctrY" for="ch" forName="circ3" refType="h" fact="0.7133"/>
          <dgm:constr type="w" for="ch" forName="circ3" refType="w" fact="0.25"/>
          <dgm:constr type="h" for="ch" forName="circ3" refType="h" fact="0.35"/>
          <dgm:constr type="l" for="ch" forName="circ3Tx" refType="w" fact="0.7"/>
          <dgm:constr type="t" for="ch" forName="circ3Tx" refType="h" fact="0.745"/>
          <dgm:constr type="w" for="ch" forName="circ3Tx" refType="w" fact="0.26"/>
          <dgm:constr type="h" for="ch" forName="circ3Tx" refType="h" fact="0.255"/>
          <dgm:constr type="ctrX" for="ch" forName="circ4" refType="w" fact="0.4412"/>
          <dgm:constr type="ctrY" for="ch" forName="circ4" refType="h" fact="0.7133"/>
          <dgm:constr type="w" for="ch" forName="circ4" refType="w" fact="0.25"/>
          <dgm:constr type="h" for="ch" forName="circ4" refType="h" fact="0.35"/>
          <dgm:constr type="l" for="ch" forName="circ4Tx" refType="w" fact="0.04"/>
          <dgm:constr type="t" for="ch" forName="circ4Tx" refType="h" fact="0.745"/>
          <dgm:constr type="w" for="ch" forName="circ4Tx" refType="w" fact="0.26"/>
          <dgm:constr type="h" for="ch" forName="circ4Tx" refType="h" fact="0.255"/>
          <dgm:constr type="ctrX" for="ch" forName="circ5" refType="w" fact="0.4049"/>
          <dgm:constr type="ctrY" for="ch" forName="circ5" refType="h" fact="0.5567"/>
          <dgm:constr type="w" for="ch" forName="circ5" refType="w" fact="0.25"/>
          <dgm:constr type="h" for="ch" forName="circ5" refType="h" fact="0.35"/>
          <dgm:constr type="l" for="ch" forName="circ5Tx"/>
          <dgm:constr type="t" for="ch" forName="circ5Tx" refType="h" fact="0.31"/>
          <dgm:constr type="w" for="ch" forName="circ5Tx" refType="w" fact="0.26"/>
          <dgm:constr type="h" for="ch" forName="circ5Tx" refType="h" fact="0.255"/>
          <dgm:constr type="primFontSz" for="ch" ptType="node" op="equ"/>
        </dgm:constrLst>
      </dgm:if>
      <dgm:if name="Name15" axis="ch" ptType="node" func="cnt" op="equ" val="6">
        <dgm:constrLst>
          <dgm:constr type="ctrX" for="ch" forName="circ1" refType="w" fact="0.5"/>
          <dgm:constr type="ctrY" for="ch" forName="circ1" refType="h" fact="0.3844"/>
          <dgm:constr type="w" for="ch" forName="circ1" refType="w" fact="0.24"/>
          <dgm:constr type="h" for="ch" forName="circ1" refType="h" fact="0.3084"/>
          <dgm:constr type="l" for="ch" forName="circ1Tx" refType="w" fact="0.35"/>
          <dgm:constr type="t" for="ch" forName="circ1Tx"/>
          <dgm:constr type="w" for="ch" forName="circ1Tx" refType="w" fact="0.3"/>
          <dgm:constr type="h" for="ch" forName="circ1Tx" refType="h" fact="0.21"/>
          <dgm:constr type="ctrX" for="ch" forName="circ2" refType="w" fact="0.5779"/>
          <dgm:constr type="ctrY" for="ch" forName="circ2" refType="h" fact="0.4422"/>
          <dgm:constr type="w" for="ch" forName="circ2" refType="w" fact="0.24"/>
          <dgm:constr type="h" for="ch" forName="circ2" refType="h" fact="0.3084"/>
          <dgm:constr type="l" for="ch" forName="circ2Tx" refType="w" fact="0.7157"/>
          <dgm:constr type="t" for="ch" forName="circ2Tx" refType="h" fact="0.2"/>
          <dgm:constr type="w" for="ch" forName="circ2Tx" refType="w" fact="0.2843"/>
          <dgm:constr type="h" for="ch" forName="circ2Tx" refType="h" fact="0.23"/>
          <dgm:constr type="ctrX" for="ch" forName="circ3" refType="w" fact="0.5779"/>
          <dgm:constr type="ctrY" for="ch" forName="circ3" refType="h" fact="0.5578"/>
          <dgm:constr type="w" for="ch" forName="circ3" refType="w" fact="0.24"/>
          <dgm:constr type="h" for="ch" forName="circ3" refType="h" fact="0.3084"/>
          <dgm:constr type="l" for="ch" forName="circ3Tx" refType="w" fact="0.7157"/>
          <dgm:constr type="t" for="ch" forName="circ3Tx" refType="h" fact="0.543"/>
          <dgm:constr type="w" for="ch" forName="circ3Tx" refType="w" fact="0.2843"/>
          <dgm:constr type="h" for="ch" forName="circ3Tx" refType="h" fact="0.257"/>
          <dgm:constr type="ctrX" for="ch" forName="circ4" refType="w" fact="0.5"/>
          <dgm:constr type="ctrY" for="ch" forName="circ4" refType="h" fact="0.6157"/>
          <dgm:constr type="w" for="ch" forName="circ4" refType="w" fact="0.24"/>
          <dgm:constr type="h" for="ch" forName="circ4" refType="h" fact="0.3084"/>
          <dgm:constr type="l" for="ch" forName="circ4Tx" refType="w" fact="0.35"/>
          <dgm:constr type="t" for="ch" forName="circ4Tx" refType="h" fact="0.79"/>
          <dgm:constr type="w" for="ch" forName="circ4Tx" refType="w" fact="0.3"/>
          <dgm:constr type="h" for="ch" forName="circ4Tx" refType="h" fact="0.21"/>
          <dgm:constr type="ctrX" for="ch" forName="circ5" refType="w" fact="0.4221"/>
          <dgm:constr type="ctrY" for="ch" forName="circ5" refType="h" fact="0.5578"/>
          <dgm:constr type="w" for="ch" forName="circ5" refType="w" fact="0.24"/>
          <dgm:constr type="h" for="ch" forName="circ5" refType="h" fact="0.3084"/>
          <dgm:constr type="l" for="ch" forName="circ5Tx" refType="w" fact="0"/>
          <dgm:constr type="t" for="ch" forName="circ5Tx" refType="h" fact="0.543"/>
          <dgm:constr type="w" for="ch" forName="circ5Tx" refType="w" fact="0.2843"/>
          <dgm:constr type="h" for="ch" forName="circ5Tx" refType="h" fact="0.257"/>
          <dgm:constr type="ctrX" for="ch" forName="circ6" refType="w" fact="0.4221"/>
          <dgm:constr type="ctrY" for="ch" forName="circ6" refType="h" fact="0.4422"/>
          <dgm:constr type="w" for="ch" forName="circ6" refType="w" fact="0.24"/>
          <dgm:constr type="h" for="ch" forName="circ6" refType="h" fact="0.3084"/>
          <dgm:constr type="l" for="ch" forName="circ6Tx" refType="w" fact="0"/>
          <dgm:constr type="t" for="ch" forName="circ6Tx" refType="h" fact="0.2"/>
          <dgm:constr type="w" for="ch" forName="circ6Tx" refType="w" fact="0.2843"/>
          <dgm:constr type="h" for="ch" forName="circ6Tx" refType="h" fact="0.257"/>
          <dgm:constr type="primFontSz" for="ch" ptType="node" op="equ"/>
        </dgm:constrLst>
      </dgm:if>
      <dgm:else name="Name16">
        <dgm:constrLst>
          <dgm:constr type="ctrX" for="ch" forName="circ1" refType="w" fact="0.5"/>
          <dgm:constr type="ctrY" for="ch" forName="circ1" refType="h" fact="0.4177"/>
          <dgm:constr type="w" for="ch" forName="circ1" refType="w" fact="0.24"/>
          <dgm:constr type="h" for="ch" forName="circ1" refType="h" fact="0.3262"/>
          <dgm:constr type="l" for="ch" forName="circ1Tx" refType="w" fact="0.3625"/>
          <dgm:constr type="t" for="ch" forName="circ1Tx"/>
          <dgm:constr type="w" for="ch" forName="circ1Tx" refType="w" fact="0.275"/>
          <dgm:constr type="h" for="ch" forName="circ1Tx" refType="h" fact="0.2"/>
          <dgm:constr type="ctrX" for="ch" forName="circ2" refType="w" fact="0.5704"/>
          <dgm:constr type="ctrY" for="ch" forName="circ2" refType="h" fact="0.4637"/>
          <dgm:constr type="w" for="ch" forName="circ2" refType="w" fact="0.24"/>
          <dgm:constr type="h" for="ch" forName="circ2" refType="h" fact="0.3262"/>
          <dgm:constr type="l" for="ch" forName="circ2Tx" refType="w" fact="0.72"/>
          <dgm:constr type="t" for="ch" forName="circ2Tx" refType="h" fact="0.19"/>
          <dgm:constr type="w" for="ch" forName="circ2Tx" refType="w" fact="0.26"/>
          <dgm:constr type="h" for="ch" forName="circ2Tx" refType="h" fact="0.22"/>
          <dgm:constr type="ctrX" for="ch" forName="circ3" refType="w" fact="0.5877"/>
          <dgm:constr type="ctrY" for="ch" forName="circ3" refType="h" fact="0.5672"/>
          <dgm:constr type="w" for="ch" forName="circ3" refType="w" fact="0.24"/>
          <dgm:constr type="h" for="ch" forName="circ3" refType="h" fact="0.3262"/>
          <dgm:constr type="l" for="ch" forName="circ3Tx" refType="w" fact="0.745"/>
          <dgm:constr type="t" for="ch" forName="circ3Tx" refType="h" fact="0.47"/>
          <dgm:constr type="w" for="ch" forName="circ3Tx" refType="w" fact="0.255"/>
          <dgm:constr type="h" for="ch" forName="circ3Tx" refType="h" fact="0.235"/>
          <dgm:constr type="ctrX" for="ch" forName="circ4" refType="w" fact="0.539"/>
          <dgm:constr type="ctrY" for="ch" forName="circ4" refType="h" fact="0.6502"/>
          <dgm:constr type="w" for="ch" forName="circ4" refType="w" fact="0.24"/>
          <dgm:constr type="h" for="ch" forName="circ4" refType="h" fact="0.3262"/>
          <dgm:constr type="l" for="ch" forName="circ4Tx" refType="w" fact="0.635"/>
          <dgm:constr type="t" for="ch" forName="circ4Tx" refType="h" fact="0.785"/>
          <dgm:constr type="w" for="ch" forName="circ4Tx" refType="w" fact="0.275"/>
          <dgm:constr type="h" for="ch" forName="circ4Tx" refType="h" fact="0.215"/>
          <dgm:constr type="ctrX" for="ch" forName="circ5" refType="w" fact="0.461"/>
          <dgm:constr type="ctrY" for="ch" forName="circ5" refType="h" fact="0.6502"/>
          <dgm:constr type="w" for="ch" forName="circ5" refType="w" fact="0.24"/>
          <dgm:constr type="h" for="ch" forName="circ5" refType="h" fact="0.3262"/>
          <dgm:constr type="l" for="ch" forName="circ5Tx" refType="w" fact="0.09"/>
          <dgm:constr type="t" for="ch" forName="circ5Tx" refType="h" fact="0.785"/>
          <dgm:constr type="w" for="ch" forName="circ5Tx" refType="w" fact="0.275"/>
          <dgm:constr type="h" for="ch" forName="circ5Tx" refType="h" fact="0.215"/>
          <dgm:constr type="ctrX" for="ch" forName="circ6" refType="w" fact="0.4123"/>
          <dgm:constr type="ctrY" for="ch" forName="circ6" refType="h" fact="0.5672"/>
          <dgm:constr type="w" for="ch" forName="circ6" refType="w" fact="0.24"/>
          <dgm:constr type="h" for="ch" forName="circ6" refType="h" fact="0.3262"/>
          <dgm:constr type="l" for="ch" forName="circ6Tx"/>
          <dgm:constr type="t" for="ch" forName="circ6Tx" refType="h" fact="0.47"/>
          <dgm:constr type="w" for="ch" forName="circ6Tx" refType="w" fact="0.255"/>
          <dgm:constr type="h" for="ch" forName="circ6Tx" refType="h" fact="0.235"/>
          <dgm:constr type="ctrX" for="ch" forName="circ7" refType="w" fact="0.4296"/>
          <dgm:constr type="ctrY" for="ch" forName="circ7" refType="h" fact="0.4637"/>
          <dgm:constr type="w" for="ch" forName="circ7" refType="w" fact="0.24"/>
          <dgm:constr type="h" for="ch" forName="circ7" refType="h" fact="0.3262"/>
          <dgm:constr type="l" for="ch" forName="circ7Tx" refType="w" fact="0.02"/>
          <dgm:constr type="t" for="ch" forName="circ7Tx" refType="h" fact="0.19"/>
          <dgm:constr type="w" for="ch" forName="circ7Tx" refType="w" fact="0.26"/>
          <dgm:constr type="h" for="ch" forName="circ7Tx" refType="h" fact="0.22"/>
          <dgm:constr type="primFontSz" for="ch" ptType="node" op="equ"/>
        </dgm:constrLst>
      </dgm:else>
    </dgm:choose>
    <dgm:ruleLst/>
    <dgm:forEach name="Name17" axis="ch" ptType="node" cnt="1">
      <dgm:choose name="Name18">
        <dgm:if name="Name19" axis="root ch" ptType="all node" func="cnt" op="equ" val="1">
          <dgm:layoutNode name="circ1TxSh" styleLbl="vennNode1">
            <dgm:alg type="tx">
              <dgm:param type="txAnchorHorzCh" val="ctr"/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20">
              <dgm:if name="Name21" func="var" arg="dir" op="equ" val="norm">
                <dgm:choose name="Name22">
                  <dgm:if name="Name23" axis="root ch" ptType="all node" func="cnt" op="lte" val="4">
                    <dgm:presOf axis="desOrSelf" ptType="node"/>
                  </dgm:if>
                  <dgm:else name="Name24">
                    <dgm:presOf/>
                  </dgm:else>
                </dgm:choose>
              </dgm:if>
              <dgm:else name="Name25">
                <dgm:choose name="Name26">
                  <dgm:if name="Name27" axis="root ch" ptType="all node" func="cnt" op="equ" val="2">
                    <dgm:presOf axis="root ch desOrSelf" ptType="all node node" st="1 2 1" cnt="1 1 0"/>
                  </dgm:if>
                  <dgm:else name="Name28">
                    <dgm:presOf axis="desOrSelf" ptType="node"/>
                  </dgm:else>
                </dgm:choose>
              </dgm:else>
            </dgm:choose>
            <dgm:constrLst>
              <dgm:constr type="tMarg"/>
              <dgm:constr type="bMarg"/>
              <dgm:constr type="lMarg"/>
              <dgm:constr type="rMarg"/>
              <dgm:constr type="primFontSz" val="65"/>
            </dgm:constrLst>
            <dgm:ruleLst>
              <dgm:rule type="primFontSz" val="5" fact="NaN" max="NaN"/>
            </dgm:ruleLst>
          </dgm:layoutNode>
        </dgm:if>
        <dgm:else name="Name29">
          <dgm:layoutNode name="circ1" styleLbl="vennNode1">
            <dgm:alg type="sp"/>
            <dgm:shape xmlns:r="http://schemas.openxmlformats.org/officeDocument/2006/relationships" type="ellipse" r:blip="">
              <dgm:adjLst/>
            </dgm:shape>
            <dgm:choose name="Name30">
              <dgm:if name="Name31" func="var" arg="dir" op="equ" val="norm">
                <dgm:choose name="Name32">
                  <dgm:if name="Name33" axis="root ch" ptType="all node" func="cnt" op="lte" val="4">
                    <dgm:presOf axis="desOrSelf" ptType="node"/>
                  </dgm:if>
                  <dgm:else name="Name34">
                    <dgm:presOf/>
                  </dgm:else>
                </dgm:choose>
              </dgm:if>
              <dgm:else name="Name35">
                <dgm:choose name="Name36">
                  <dgm:if name="Name37" axis="root ch" ptType="all node" func="cnt" op="equ" val="2">
                    <dgm:presOf axis="root ch desOrSelf" ptType="all node node" st="1 2 1" cnt="1 1 0"/>
                  </dgm:if>
                  <dgm:else name="Name38">
                    <dgm:choose name="Name39">
                      <dgm:if name="Name40" axis="root ch" ptType="all node" func="cnt" op="lte" val="4">
                        <dgm:presOf axis="desOrSelf" ptType="node"/>
                      </dgm:if>
                      <dgm:else name="Name41">
                        <dgm:presOf/>
                      </dgm:else>
                    </dgm:choose>
                  </dgm:else>
                </dgm:choose>
              </dgm:else>
            </dgm:choose>
            <dgm:constrLst/>
            <dgm:ruleLst/>
          </dgm:layoutNode>
          <dgm:layoutNode name="circ1Tx" styleLbl="revTx">
            <dgm:varLst>
              <dgm:chMax val="0"/>
              <dgm:chPref val="0"/>
              <dgm:bulletEnabled val="1"/>
            </dgm:varLst>
            <dgm:alg type="tx">
              <dgm:param type="txAnchorHorzCh" val="ctr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choose name="Name42">
              <dgm:if name="Name43" func="var" arg="dir" op="equ" val="norm">
                <dgm:presOf axis="desOrSelf" ptType="node"/>
              </dgm:if>
              <dgm:else name="Name44">
                <dgm:choose name="Name45">
                  <dgm:if name="Name46" axis="root ch" ptType="all node" func="cnt" op="equ" val="2">
                    <dgm:presOf axis="root ch desOrSelf" ptType="all node node" st="1 2 1" cnt="1 1 0"/>
                  </dgm:if>
                  <dgm:else name="Name47">
                    <dgm:presOf axis="desOrSelf" ptType="node"/>
                  </dgm:else>
                </dgm:choose>
              </dgm:else>
            </dgm:choose>
            <dgm:constrLst>
              <dgm:constr type="tMarg"/>
              <dgm:constr type="bMarg"/>
              <dgm:constr type="lMarg"/>
              <dgm:constr type="rMarg"/>
              <dgm:constr type="primFontSz" val="65"/>
            </dgm:constrLst>
            <dgm:ruleLst>
              <dgm:rule type="primFontSz" val="5" fact="NaN" max="NaN"/>
            </dgm:ruleLst>
          </dgm:layoutNode>
        </dgm:else>
      </dgm:choose>
    </dgm:forEach>
    <dgm:forEach name="Name48" axis="ch" ptType="node" st="2" cnt="1">
      <dgm:layoutNode name="circ2" styleLbl="vennNode1">
        <dgm:alg type="sp"/>
        <dgm:shape xmlns:r="http://schemas.openxmlformats.org/officeDocument/2006/relationships" type="ellipse" r:blip="">
          <dgm:adjLst/>
        </dgm:shape>
        <dgm:choose name="Name49">
          <dgm:if name="Name50" func="var" arg="dir" op="equ" val="norm">
            <dgm:choose name="Name51">
              <dgm:if name="Name52" axis="root ch" ptType="all node" func="cnt" op="lte" val="4">
                <dgm:presOf axis="desOrSelf" ptType="node"/>
              </dgm:if>
              <dgm:else name="Name53">
                <dgm:presOf/>
              </dgm:else>
            </dgm:choose>
          </dgm:if>
          <dgm:else name="Name54">
            <dgm:choose name="Name55">
              <dgm:if name="Name56" axis="root ch" ptType="all node" func="cnt" op="equ" val="2">
                <dgm:presOf axis="root ch desOrSelf" ptType="all node node" st="1 1 1" cnt="1 1 0"/>
              </dgm:if>
              <dgm:if name="Name57" axis="root ch" ptType="all node" func="cnt" op="equ" val="3">
                <dgm:presOf axis="root ch desOrSelf" ptType="all node node" st="1 3 1" cnt="1 1 0"/>
              </dgm:if>
              <dgm:if name="Name58" axis="root ch" ptType="all node" func="cnt" op="equ" val="4">
                <dgm:presOf axis="root ch desOrSelf" ptType="all node node" st="1 4 1" cnt="1 1 0"/>
              </dgm:if>
              <dgm:else name="Name59">
                <dgm:presOf/>
              </dgm:else>
            </dgm:choose>
          </dgm:else>
        </dgm:choose>
        <dgm:constrLst/>
        <dgm:ruleLst/>
      </dgm:layoutNode>
      <dgm:layoutNode name="circ2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60">
          <dgm:if name="Name61" func="var" arg="dir" op="equ" val="norm">
            <dgm:presOf axis="desOrSelf" ptType="node"/>
          </dgm:if>
          <dgm:else name="Name62">
            <dgm:choose name="Name63">
              <dgm:if name="Name64" axis="root ch" ptType="all node" func="cnt" op="equ" val="2">
                <dgm:presOf axis="root ch desOrSelf" ptType="all node node" st="1 1 1" cnt="1 1 0"/>
              </dgm:if>
              <dgm:if name="Name65" axis="root ch" ptType="all node" func="cnt" op="equ" val="3">
                <dgm:presOf axis="root ch desOrSelf" ptType="all node node" st="1 3 1" cnt="1 1 0"/>
              </dgm:if>
              <dgm:if name="Name66" axis="root ch" ptType="all node" func="cnt" op="equ" val="4">
                <dgm:presOf axis="root ch desOrSelf" ptType="all node node" st="1 4 1" cnt="1 1 0"/>
              </dgm:if>
              <dgm:if name="Name67" axis="root ch" ptType="all node" func="cnt" op="equ" val="5">
                <dgm:presOf axis="root ch desOrSelf" ptType="all node node" st="1 5 1" cnt="1 1 0"/>
              </dgm:if>
              <dgm:if name="Name68" axis="root ch" ptType="all node" func="cnt" op="equ" val="6">
                <dgm:presOf axis="root ch desOrSelf" ptType="all node node" st="1 6 1" cnt="1 1 0"/>
              </dgm:if>
              <dgm:else name="Name69">
                <dgm:presOf axis="root ch desOrSelf" ptType="all node node" st="1 7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70" axis="ch" ptType="node" st="3" cnt="1">
      <dgm:layoutNode name="circ3" styleLbl="vennNode1">
        <dgm:alg type="sp"/>
        <dgm:shape xmlns:r="http://schemas.openxmlformats.org/officeDocument/2006/relationships" type="ellipse" r:blip="">
          <dgm:adjLst/>
        </dgm:shape>
        <dgm:choose name="Name71">
          <dgm:if name="Name72" func="var" arg="dir" op="equ" val="norm">
            <dgm:choose name="Name73">
              <dgm:if name="Name74" axis="root ch" ptType="all node" func="cnt" op="lte" val="4">
                <dgm:presOf axis="desOrSelf" ptType="node"/>
              </dgm:if>
              <dgm:else name="Name75">
                <dgm:presOf/>
              </dgm:else>
            </dgm:choose>
          </dgm:if>
          <dgm:else name="Name76">
            <dgm:choose name="Name77">
              <dgm:if name="Name78" axis="root ch" ptType="all node" func="cnt" op="equ" val="3">
                <dgm:presOf axis="root ch desOrSelf" ptType="all node node" st="1 2 1" cnt="1 1 0"/>
              </dgm:if>
              <dgm:if name="Name79" axis="root ch" ptType="all node" func="cnt" op="equ" val="4">
                <dgm:presOf axis="root ch desOrSelf" ptType="all node node" st="1 3 1" cnt="1 1 0"/>
              </dgm:if>
              <dgm:else name="Name80">
                <dgm:presOf/>
              </dgm:else>
            </dgm:choose>
          </dgm:else>
        </dgm:choose>
        <dgm:constrLst/>
        <dgm:ruleLst/>
      </dgm:layoutNode>
      <dgm:layoutNode name="circ3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81">
          <dgm:if name="Name82" func="var" arg="dir" op="equ" val="norm">
            <dgm:presOf axis="desOrSelf" ptType="node"/>
          </dgm:if>
          <dgm:else name="Name83">
            <dgm:choose name="Name84">
              <dgm:if name="Name85" axis="root ch" ptType="all node" func="cnt" op="equ" val="3">
                <dgm:presOf axis="root ch desOrSelf" ptType="all node node" st="1 2 1" cnt="1 1 0"/>
              </dgm:if>
              <dgm:if name="Name86" axis="root ch" ptType="all node" func="cnt" op="equ" val="4">
                <dgm:presOf axis="root ch desOrSelf" ptType="all node node" st="1 3 1" cnt="1 1 0"/>
              </dgm:if>
              <dgm:if name="Name87" axis="root ch" ptType="all node" func="cnt" op="equ" val="5">
                <dgm:presOf axis="root ch desOrSelf" ptType="all node node" st="1 4 1" cnt="1 1 0"/>
              </dgm:if>
              <dgm:if name="Name88" axis="root ch" ptType="all node" func="cnt" op="equ" val="6">
                <dgm:presOf axis="root ch desOrSelf" ptType="all node node" st="1 5 1" cnt="1 1 0"/>
              </dgm:if>
              <dgm:else name="Name89">
                <dgm:presOf axis="root ch desOrSelf" ptType="all node node" st="1 6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90" axis="ch" ptType="node" st="4" cnt="1">
      <dgm:layoutNode name="circ4" styleLbl="vennNode1">
        <dgm:alg type="sp"/>
        <dgm:shape xmlns:r="http://schemas.openxmlformats.org/officeDocument/2006/relationships" type="ellipse" r:blip="">
          <dgm:adjLst/>
        </dgm:shape>
        <dgm:choose name="Name91">
          <dgm:if name="Name92" func="var" arg="dir" op="equ" val="norm">
            <dgm:choose name="Name93">
              <dgm:if name="Name94" axis="root ch" ptType="all node" func="cnt" op="lte" val="4">
                <dgm:presOf axis="desOrSelf" ptType="node"/>
              </dgm:if>
              <dgm:else name="Name95">
                <dgm:presOf/>
              </dgm:else>
            </dgm:choose>
          </dgm:if>
          <dgm:else name="Name96">
            <dgm:choose name="Name97">
              <dgm:if name="Name98" axis="root ch" ptType="all node" func="cnt" op="equ" val="4">
                <dgm:presOf axis="root ch desOrSelf" ptType="all node node" st="1 2 1" cnt="1 1 0"/>
              </dgm:if>
              <dgm:else name="Name99">
                <dgm:presOf/>
              </dgm:else>
            </dgm:choose>
          </dgm:else>
        </dgm:choose>
        <dgm:constrLst/>
        <dgm:ruleLst/>
      </dgm:layoutNode>
      <dgm:layoutNode name="circ4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00">
          <dgm:if name="Name101" func="var" arg="dir" op="equ" val="norm">
            <dgm:presOf axis="desOrSelf" ptType="node"/>
          </dgm:if>
          <dgm:else name="Name102">
            <dgm:choose name="Name103">
              <dgm:if name="Name104" axis="root ch" ptType="all node" func="cnt" op="equ" val="4">
                <dgm:presOf axis="root ch desOrSelf" ptType="all node node" st="1 2 1" cnt="1 1 0"/>
              </dgm:if>
              <dgm:if name="Name105" axis="root ch" ptType="all node" func="cnt" op="equ" val="5">
                <dgm:presOf axis="root ch desOrSelf" ptType="all node node" st="1 3 1" cnt="1 1 0"/>
              </dgm:if>
              <dgm:if name="Name106" axis="root ch" ptType="all node" func="cnt" op="equ" val="6">
                <dgm:presOf axis="root ch desOrSelf" ptType="all node node" st="1 4 1" cnt="1 1 0"/>
              </dgm:if>
              <dgm:else name="Name107">
                <dgm:presOf axis="root ch desOrSelf" ptType="all node node" st="1 5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08" axis="ch" ptType="node" st="5" cnt="1">
      <dgm:layoutNode name="circ5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5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09">
          <dgm:if name="Name110" func="var" arg="dir" op="equ" val="norm">
            <dgm:presOf axis="desOrSelf" ptType="node"/>
          </dgm:if>
          <dgm:else name="Name111">
            <dgm:choose name="Name112">
              <dgm:if name="Name113" axis="root ch" ptType="all node" func="cnt" op="equ" val="5">
                <dgm:presOf axis="root ch desOrSelf" ptType="all node node" st="1 2 1" cnt="1 1 0"/>
              </dgm:if>
              <dgm:if name="Name114" axis="root ch" ptType="all node" func="cnt" op="equ" val="6">
                <dgm:presOf axis="root ch desOrSelf" ptType="all node node" st="1 3 1" cnt="1 1 0"/>
              </dgm:if>
              <dgm:else name="Name115">
                <dgm:presOf axis="root ch desOrSelf" ptType="all node node" st="1 4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16" axis="ch" ptType="node" st="6" cnt="1">
      <dgm:layoutNode name="circ6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6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17">
          <dgm:if name="Name118" func="var" arg="dir" op="equ" val="norm">
            <dgm:presOf axis="desOrSelf" ptType="node"/>
          </dgm:if>
          <dgm:else name="Name119">
            <dgm:choose name="Name120">
              <dgm:if name="Name121" axis="root ch" ptType="all node" func="cnt" op="equ" val="6">
                <dgm:presOf axis="root ch desOrSelf" ptType="all node node" st="1 2 1" cnt="1 1 0"/>
              </dgm:if>
              <dgm:else name="Name122">
                <dgm:presOf axis="root ch desOrSelf" ptType="all node node" st="1 3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23" axis="ch" ptType="node" st="7" cnt="1">
      <dgm:layoutNode name="circ7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7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24">
          <dgm:if name="Name125" func="var" arg="dir" op="equ" val="norm">
            <dgm:presOf axis="desOrSelf" ptType="node"/>
          </dgm:if>
          <dgm:else name="Name126">
            <dgm:presOf axis="root ch desOrSelf" ptType="all node node" st="1 2 1" cnt="1 1 0"/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enn1">
  <dgm:title val=""/>
  <dgm:desc val=""/>
  <dgm:catLst>
    <dgm:cat type="relationship" pri="28000"/>
    <dgm:cat type="convert" pri="19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</dgm:cxnLst>
      <dgm:bg/>
      <dgm:whole/>
    </dgm:dataModel>
  </dgm:clrData>
  <dgm:layoutNode name="compositeShape">
    <dgm:varLst>
      <dgm:chMax val="7"/>
      <dgm:dir/>
      <dgm:resizeHandles val="exact"/>
    </dgm:varLst>
    <dgm:choose name="Name0">
      <dgm:if name="Name1" axis="ch" ptType="node" func="cnt" op="equ" val="1">
        <dgm:alg type="composite">
          <dgm:param type="ar" val="1"/>
        </dgm:alg>
      </dgm:if>
      <dgm:if name="Name2" axis="ch" ptType="node" func="cnt" op="equ" val="2">
        <dgm:alg type="composite">
          <dgm:param type="ar" val="1.792"/>
        </dgm:alg>
      </dgm:if>
      <dgm:if name="Name3" axis="ch" ptType="node" func="cnt" op="equ" val="3">
        <dgm:alg type="composite">
          <dgm:param type="ar" val="1"/>
        </dgm:alg>
      </dgm:if>
      <dgm:if name="Name4" axis="ch" ptType="node" func="cnt" op="equ" val="4">
        <dgm:alg type="composite">
          <dgm:param type="ar" val="1"/>
        </dgm:alg>
      </dgm:if>
      <dgm:if name="Name5" axis="ch" ptType="node" func="cnt" op="equ" val="5">
        <dgm:alg type="composite">
          <dgm:param type="ar" val="1.4"/>
        </dgm:alg>
      </dgm:if>
      <dgm:if name="Name6" axis="ch" ptType="node" func="cnt" op="equ" val="6">
        <dgm:alg type="composite">
          <dgm:param type="ar" val="1.285"/>
        </dgm:alg>
      </dgm:if>
      <dgm:if name="Name7" axis="ch" ptType="node" func="cnt" op="equ" val="7">
        <dgm:alg type="composite">
          <dgm:param type="ar" val="1.359"/>
        </dgm:alg>
      </dgm:if>
      <dgm:else name="Name8">
        <dgm:alg type="composite">
          <dgm:param type="ar" val="1.359"/>
        </dgm:alg>
      </dgm:else>
    </dgm:choose>
    <dgm:shape xmlns:r="http://schemas.openxmlformats.org/officeDocument/2006/relationships" r:blip="">
      <dgm:adjLst/>
    </dgm:shape>
    <dgm:presOf/>
    <dgm:choose name="Name9">
      <dgm:if name="Name10" axis="ch" ptType="node" func="cnt" op="equ" val="1">
        <dgm:constrLst>
          <dgm:constr type="ctrX" for="ch" forName="circ1TxSh" refType="w" fact="0.5"/>
          <dgm:constr type="ctrY" for="ch" forName="circ1TxSh" refType="h" fact="0.5"/>
          <dgm:constr type="w" for="ch" forName="circ1TxSh" refType="w"/>
          <dgm:constr type="h" for="ch" forName="circ1TxSh" refType="h"/>
          <dgm:constr type="primFontSz" for="ch" ptType="node" op="equ"/>
        </dgm:constrLst>
      </dgm:if>
      <dgm:if name="Name11" axis="ch" ptType="node" func="cnt" op="equ" val="2">
        <dgm:constrLst>
          <dgm:constr type="ctrX" for="ch" forName="circ1" refType="w" fact="0.3"/>
          <dgm:constr type="ctrY" for="ch" forName="circ1" refType="h" fact="0.5"/>
          <dgm:constr type="w" for="ch" forName="circ1" refType="w" fact="0.555"/>
          <dgm:constr type="h" for="ch" forName="circ1" refType="h" fact="0.99456"/>
          <dgm:constr type="l" for="ch" forName="circ1Tx" refType="w" fact="0.1"/>
          <dgm:constr type="t" for="ch" forName="circ1Tx" refType="h" fact="0.12"/>
          <dgm:constr type="w" for="ch" forName="circ1Tx" refType="w" fact="0.32"/>
          <dgm:constr type="h" for="ch" forName="circ1Tx" refType="h" fact="0.76"/>
          <dgm:constr type="ctrX" for="ch" forName="circ2" refType="w" fact="0.7"/>
          <dgm:constr type="ctrY" for="ch" forName="circ2" refType="h" fact="0.5"/>
          <dgm:constr type="w" for="ch" forName="circ2" refType="w" fact="0.555"/>
          <dgm:constr type="h" for="ch" forName="circ2" refType="h" fact="0.99456"/>
          <dgm:constr type="l" for="ch" forName="circ2Tx" refType="w" fact="0.58"/>
          <dgm:constr type="t" for="ch" forName="circ2Tx" refType="h" fact="0.12"/>
          <dgm:constr type="w" for="ch" forName="circ2Tx" refType="w" fact="0.32"/>
          <dgm:constr type="h" for="ch" forName="circ2Tx" refType="h" fact="0.76"/>
          <dgm:constr type="primFontSz" for="ch" ptType="node" op="equ"/>
        </dgm:constrLst>
      </dgm:if>
      <dgm:if name="Name12" axis="ch" ptType="node" func="cnt" op="equ" val="3">
        <dgm:constrLst>
          <dgm:constr type="ctrX" for="ch" forName="circ1" refType="w" fact="0.5"/>
          <dgm:constr type="ctrY" for="ch" forName="circ1" refType="w" fact="0.25"/>
          <dgm:constr type="w" for="ch" forName="circ1" refType="w" fact="0.6"/>
          <dgm:constr type="h" for="ch" forName="circ1" refType="h" fact="0.6"/>
          <dgm:constr type="l" for="ch" forName="circ1Tx" refType="w" fact="0.28"/>
          <dgm:constr type="t" for="ch" forName="circ1Tx" refType="h" fact="0.055"/>
          <dgm:constr type="w" for="ch" forName="circ1Tx" refType="w" fact="0.44"/>
          <dgm:constr type="h" for="ch" forName="circ1Tx" refType="h" fact="0.27"/>
          <dgm:constr type="ctrX" for="ch" forName="circ2" refType="w" fact="0.7165"/>
          <dgm:constr type="ctrY" for="ch" forName="circ2" refType="w" fact="0.625"/>
          <dgm:constr type="w" for="ch" forName="circ2" refType="w" fact="0.6"/>
          <dgm:constr type="h" for="ch" forName="circ2" refType="h" fact="0.6"/>
          <dgm:constr type="l" for="ch" forName="circ2Tx" refType="w" fact="0.6"/>
          <dgm:constr type="t" for="ch" forName="circ2Tx" refType="h" fact="0.48"/>
          <dgm:constr type="w" for="ch" forName="circ2Tx" refType="w" fact="0.36"/>
          <dgm:constr type="h" for="ch" forName="circ2Tx" refType="h" fact="0.33"/>
          <dgm:constr type="ctrX" for="ch" forName="circ3" refType="w" fact="0.2835"/>
          <dgm:constr type="ctrY" for="ch" forName="circ3" refType="w" fact="0.625"/>
          <dgm:constr type="w" for="ch" forName="circ3" refType="w" fact="0.6"/>
          <dgm:constr type="h" for="ch" forName="circ3" refType="h" fact="0.6"/>
          <dgm:constr type="l" for="ch" forName="circ3Tx" refType="w" fact="0.04"/>
          <dgm:constr type="t" for="ch" forName="circ3Tx" refType="h" fact="0.48"/>
          <dgm:constr type="w" for="ch" forName="circ3Tx" refType="w" fact="0.36"/>
          <dgm:constr type="h" for="ch" forName="circ3Tx" refType="h" fact="0.33"/>
          <dgm:constr type="primFontSz" for="ch" ptType="node" op="equ"/>
        </dgm:constrLst>
      </dgm:if>
      <dgm:if name="Name13" axis="ch" ptType="node" func="cnt" op="equ" val="4">
        <dgm:constrLst>
          <dgm:constr type="ctrX" for="ch" forName="circ1" refType="w" fact="0.5"/>
          <dgm:constr type="ctrY" for="ch" forName="circ1" refType="w" fact="0.27"/>
          <dgm:constr type="w" for="ch" forName="circ1" refType="w" fact="0.52"/>
          <dgm:constr type="h" for="ch" forName="circ1" refType="h" fact="0.52"/>
          <dgm:constr type="l" for="ch" forName="circ1Tx" refType="w" fact="0.3"/>
          <dgm:constr type="t" for="ch" forName="circ1Tx" refType="h" fact="0.08"/>
          <dgm:constr type="w" for="ch" forName="circ1Tx" refType="w" fact="0.4"/>
          <dgm:constr type="h" for="ch" forName="circ1Tx" refType="h" fact="0.165"/>
          <dgm:constr type="ctrX" for="ch" forName="circ2" refType="w" fact="0.73"/>
          <dgm:constr type="ctrY" for="ch" forName="circ2" refType="w" fact="0.5"/>
          <dgm:constr type="w" for="ch" forName="circ2" refType="w" fact="0.52"/>
          <dgm:constr type="h" for="ch" forName="circ2" refType="h" fact="0.52"/>
          <dgm:constr type="r" for="ch" forName="circ2Tx" refType="w" fact="0.95"/>
          <dgm:constr type="t" for="ch" forName="circ2Tx" refType="h" fact="0.3"/>
          <dgm:constr type="w" for="ch" forName="circ2Tx" refType="w" fact="0.2"/>
          <dgm:constr type="h" for="ch" forName="circ2Tx" refType="h" fact="0.4"/>
          <dgm:constr type="ctrX" for="ch" forName="circ3" refType="w" fact="0.5"/>
          <dgm:constr type="ctrY" for="ch" forName="circ3" refType="w" fact="0.73"/>
          <dgm:constr type="w" for="ch" forName="circ3" refType="w" fact="0.52"/>
          <dgm:constr type="h" for="ch" forName="circ3" refType="h" fact="0.52"/>
          <dgm:constr type="l" for="ch" forName="circ3Tx" refType="w" fact="0.3"/>
          <dgm:constr type="b" for="ch" forName="circ3Tx" refType="h" fact="0.92"/>
          <dgm:constr type="w" for="ch" forName="circ3Tx" refType="w" fact="0.4"/>
          <dgm:constr type="h" for="ch" forName="circ3Tx" refType="h" fact="0.165"/>
          <dgm:constr type="ctrX" for="ch" forName="circ4" refType="w" fact="0.27"/>
          <dgm:constr type="ctrY" for="ch" forName="circ4" refType="h" fact="0.5"/>
          <dgm:constr type="w" for="ch" forName="circ4" refType="w" fact="0.52"/>
          <dgm:constr type="h" for="ch" forName="circ4" refType="h" fact="0.52"/>
          <dgm:constr type="l" for="ch" forName="circ4Tx" refType="w" fact="0.05"/>
          <dgm:constr type="t" for="ch" forName="circ4Tx" refType="h" fact="0.3"/>
          <dgm:constr type="w" for="ch" forName="circ4Tx" refType="w" fact="0.2"/>
          <dgm:constr type="h" for="ch" forName="circ4Tx" refType="h" fact="0.4"/>
          <dgm:constr type="primFontSz" for="ch" ptType="node" op="equ"/>
        </dgm:constrLst>
      </dgm:if>
      <dgm:if name="Name14" axis="ch" ptType="node" func="cnt" op="equ" val="5">
        <dgm:constrLst>
          <dgm:constr type="ctrX" for="ch" forName="circ1" refType="w" fact="0.5"/>
          <dgm:constr type="ctrY" for="ch" forName="circ1" refType="h" fact="0.46"/>
          <dgm:constr type="w" for="ch" forName="circ1" refType="w" fact="0.25"/>
          <dgm:constr type="h" for="ch" forName="circ1" refType="h" fact="0.35"/>
          <dgm:constr type="l" for="ch" forName="circ1Tx" refType="w" fact="0.355"/>
          <dgm:constr type="t" for="ch" forName="circ1Tx"/>
          <dgm:constr type="w" for="ch" forName="circ1Tx" refType="w" fact="0.29"/>
          <dgm:constr type="h" for="ch" forName="circ1Tx" refType="h" fact="0.235"/>
          <dgm:constr type="ctrX" for="ch" forName="circ2" refType="w" fact="0.5951"/>
          <dgm:constr type="ctrY" for="ch" forName="circ2" refType="h" fact="0.5567"/>
          <dgm:constr type="w" for="ch" forName="circ2" refType="w" fact="0.25"/>
          <dgm:constr type="h" for="ch" forName="circ2" refType="h" fact="0.35"/>
          <dgm:constr type="l" for="ch" forName="circ2Tx" refType="w" fact="0.74"/>
          <dgm:constr type="t" for="ch" forName="circ2Tx" refType="h" fact="0.31"/>
          <dgm:constr type="w" for="ch" forName="circ2Tx" refType="w" fact="0.26"/>
          <dgm:constr type="h" for="ch" forName="circ2Tx" refType="h" fact="0.255"/>
          <dgm:constr type="ctrX" for="ch" forName="circ3" refType="w" fact="0.5588"/>
          <dgm:constr type="ctrY" for="ch" forName="circ3" refType="h" fact="0.7133"/>
          <dgm:constr type="w" for="ch" forName="circ3" refType="w" fact="0.25"/>
          <dgm:constr type="h" for="ch" forName="circ3" refType="h" fact="0.35"/>
          <dgm:constr type="l" for="ch" forName="circ3Tx" refType="w" fact="0.7"/>
          <dgm:constr type="t" for="ch" forName="circ3Tx" refType="h" fact="0.745"/>
          <dgm:constr type="w" for="ch" forName="circ3Tx" refType="w" fact="0.26"/>
          <dgm:constr type="h" for="ch" forName="circ3Tx" refType="h" fact="0.255"/>
          <dgm:constr type="ctrX" for="ch" forName="circ4" refType="w" fact="0.4412"/>
          <dgm:constr type="ctrY" for="ch" forName="circ4" refType="h" fact="0.7133"/>
          <dgm:constr type="w" for="ch" forName="circ4" refType="w" fact="0.25"/>
          <dgm:constr type="h" for="ch" forName="circ4" refType="h" fact="0.35"/>
          <dgm:constr type="l" for="ch" forName="circ4Tx" refType="w" fact="0.04"/>
          <dgm:constr type="t" for="ch" forName="circ4Tx" refType="h" fact="0.745"/>
          <dgm:constr type="w" for="ch" forName="circ4Tx" refType="w" fact="0.26"/>
          <dgm:constr type="h" for="ch" forName="circ4Tx" refType="h" fact="0.255"/>
          <dgm:constr type="ctrX" for="ch" forName="circ5" refType="w" fact="0.4049"/>
          <dgm:constr type="ctrY" for="ch" forName="circ5" refType="h" fact="0.5567"/>
          <dgm:constr type="w" for="ch" forName="circ5" refType="w" fact="0.25"/>
          <dgm:constr type="h" for="ch" forName="circ5" refType="h" fact="0.35"/>
          <dgm:constr type="l" for="ch" forName="circ5Tx"/>
          <dgm:constr type="t" for="ch" forName="circ5Tx" refType="h" fact="0.31"/>
          <dgm:constr type="w" for="ch" forName="circ5Tx" refType="w" fact="0.26"/>
          <dgm:constr type="h" for="ch" forName="circ5Tx" refType="h" fact="0.255"/>
          <dgm:constr type="primFontSz" for="ch" ptType="node" op="equ"/>
        </dgm:constrLst>
      </dgm:if>
      <dgm:if name="Name15" axis="ch" ptType="node" func="cnt" op="equ" val="6">
        <dgm:constrLst>
          <dgm:constr type="ctrX" for="ch" forName="circ1" refType="w" fact="0.5"/>
          <dgm:constr type="ctrY" for="ch" forName="circ1" refType="h" fact="0.3844"/>
          <dgm:constr type="w" for="ch" forName="circ1" refType="w" fact="0.24"/>
          <dgm:constr type="h" for="ch" forName="circ1" refType="h" fact="0.3084"/>
          <dgm:constr type="l" for="ch" forName="circ1Tx" refType="w" fact="0.35"/>
          <dgm:constr type="t" for="ch" forName="circ1Tx"/>
          <dgm:constr type="w" for="ch" forName="circ1Tx" refType="w" fact="0.3"/>
          <dgm:constr type="h" for="ch" forName="circ1Tx" refType="h" fact="0.21"/>
          <dgm:constr type="ctrX" for="ch" forName="circ2" refType="w" fact="0.5779"/>
          <dgm:constr type="ctrY" for="ch" forName="circ2" refType="h" fact="0.4422"/>
          <dgm:constr type="w" for="ch" forName="circ2" refType="w" fact="0.24"/>
          <dgm:constr type="h" for="ch" forName="circ2" refType="h" fact="0.3084"/>
          <dgm:constr type="l" for="ch" forName="circ2Tx" refType="w" fact="0.7157"/>
          <dgm:constr type="t" for="ch" forName="circ2Tx" refType="h" fact="0.2"/>
          <dgm:constr type="w" for="ch" forName="circ2Tx" refType="w" fact="0.2843"/>
          <dgm:constr type="h" for="ch" forName="circ2Tx" refType="h" fact="0.23"/>
          <dgm:constr type="ctrX" for="ch" forName="circ3" refType="w" fact="0.5779"/>
          <dgm:constr type="ctrY" for="ch" forName="circ3" refType="h" fact="0.5578"/>
          <dgm:constr type="w" for="ch" forName="circ3" refType="w" fact="0.24"/>
          <dgm:constr type="h" for="ch" forName="circ3" refType="h" fact="0.3084"/>
          <dgm:constr type="l" for="ch" forName="circ3Tx" refType="w" fact="0.7157"/>
          <dgm:constr type="t" for="ch" forName="circ3Tx" refType="h" fact="0.543"/>
          <dgm:constr type="w" for="ch" forName="circ3Tx" refType="w" fact="0.2843"/>
          <dgm:constr type="h" for="ch" forName="circ3Tx" refType="h" fact="0.257"/>
          <dgm:constr type="ctrX" for="ch" forName="circ4" refType="w" fact="0.5"/>
          <dgm:constr type="ctrY" for="ch" forName="circ4" refType="h" fact="0.6157"/>
          <dgm:constr type="w" for="ch" forName="circ4" refType="w" fact="0.24"/>
          <dgm:constr type="h" for="ch" forName="circ4" refType="h" fact="0.3084"/>
          <dgm:constr type="l" for="ch" forName="circ4Tx" refType="w" fact="0.35"/>
          <dgm:constr type="t" for="ch" forName="circ4Tx" refType="h" fact="0.79"/>
          <dgm:constr type="w" for="ch" forName="circ4Tx" refType="w" fact="0.3"/>
          <dgm:constr type="h" for="ch" forName="circ4Tx" refType="h" fact="0.21"/>
          <dgm:constr type="ctrX" for="ch" forName="circ5" refType="w" fact="0.4221"/>
          <dgm:constr type="ctrY" for="ch" forName="circ5" refType="h" fact="0.5578"/>
          <dgm:constr type="w" for="ch" forName="circ5" refType="w" fact="0.24"/>
          <dgm:constr type="h" for="ch" forName="circ5" refType="h" fact="0.3084"/>
          <dgm:constr type="l" for="ch" forName="circ5Tx" refType="w" fact="0"/>
          <dgm:constr type="t" for="ch" forName="circ5Tx" refType="h" fact="0.543"/>
          <dgm:constr type="w" for="ch" forName="circ5Tx" refType="w" fact="0.2843"/>
          <dgm:constr type="h" for="ch" forName="circ5Tx" refType="h" fact="0.257"/>
          <dgm:constr type="ctrX" for="ch" forName="circ6" refType="w" fact="0.4221"/>
          <dgm:constr type="ctrY" for="ch" forName="circ6" refType="h" fact="0.4422"/>
          <dgm:constr type="w" for="ch" forName="circ6" refType="w" fact="0.24"/>
          <dgm:constr type="h" for="ch" forName="circ6" refType="h" fact="0.3084"/>
          <dgm:constr type="l" for="ch" forName="circ6Tx" refType="w" fact="0"/>
          <dgm:constr type="t" for="ch" forName="circ6Tx" refType="h" fact="0.2"/>
          <dgm:constr type="w" for="ch" forName="circ6Tx" refType="w" fact="0.2843"/>
          <dgm:constr type="h" for="ch" forName="circ6Tx" refType="h" fact="0.257"/>
          <dgm:constr type="primFontSz" for="ch" ptType="node" op="equ"/>
        </dgm:constrLst>
      </dgm:if>
      <dgm:else name="Name16">
        <dgm:constrLst>
          <dgm:constr type="ctrX" for="ch" forName="circ1" refType="w" fact="0.5"/>
          <dgm:constr type="ctrY" for="ch" forName="circ1" refType="h" fact="0.4177"/>
          <dgm:constr type="w" for="ch" forName="circ1" refType="w" fact="0.24"/>
          <dgm:constr type="h" for="ch" forName="circ1" refType="h" fact="0.3262"/>
          <dgm:constr type="l" for="ch" forName="circ1Tx" refType="w" fact="0.3625"/>
          <dgm:constr type="t" for="ch" forName="circ1Tx"/>
          <dgm:constr type="w" for="ch" forName="circ1Tx" refType="w" fact="0.275"/>
          <dgm:constr type="h" for="ch" forName="circ1Tx" refType="h" fact="0.2"/>
          <dgm:constr type="ctrX" for="ch" forName="circ2" refType="w" fact="0.5704"/>
          <dgm:constr type="ctrY" for="ch" forName="circ2" refType="h" fact="0.4637"/>
          <dgm:constr type="w" for="ch" forName="circ2" refType="w" fact="0.24"/>
          <dgm:constr type="h" for="ch" forName="circ2" refType="h" fact="0.3262"/>
          <dgm:constr type="l" for="ch" forName="circ2Tx" refType="w" fact="0.72"/>
          <dgm:constr type="t" for="ch" forName="circ2Tx" refType="h" fact="0.19"/>
          <dgm:constr type="w" for="ch" forName="circ2Tx" refType="w" fact="0.26"/>
          <dgm:constr type="h" for="ch" forName="circ2Tx" refType="h" fact="0.22"/>
          <dgm:constr type="ctrX" for="ch" forName="circ3" refType="w" fact="0.5877"/>
          <dgm:constr type="ctrY" for="ch" forName="circ3" refType="h" fact="0.5672"/>
          <dgm:constr type="w" for="ch" forName="circ3" refType="w" fact="0.24"/>
          <dgm:constr type="h" for="ch" forName="circ3" refType="h" fact="0.3262"/>
          <dgm:constr type="l" for="ch" forName="circ3Tx" refType="w" fact="0.745"/>
          <dgm:constr type="t" for="ch" forName="circ3Tx" refType="h" fact="0.47"/>
          <dgm:constr type="w" for="ch" forName="circ3Tx" refType="w" fact="0.255"/>
          <dgm:constr type="h" for="ch" forName="circ3Tx" refType="h" fact="0.235"/>
          <dgm:constr type="ctrX" for="ch" forName="circ4" refType="w" fact="0.539"/>
          <dgm:constr type="ctrY" for="ch" forName="circ4" refType="h" fact="0.6502"/>
          <dgm:constr type="w" for="ch" forName="circ4" refType="w" fact="0.24"/>
          <dgm:constr type="h" for="ch" forName="circ4" refType="h" fact="0.3262"/>
          <dgm:constr type="l" for="ch" forName="circ4Tx" refType="w" fact="0.635"/>
          <dgm:constr type="t" for="ch" forName="circ4Tx" refType="h" fact="0.785"/>
          <dgm:constr type="w" for="ch" forName="circ4Tx" refType="w" fact="0.275"/>
          <dgm:constr type="h" for="ch" forName="circ4Tx" refType="h" fact="0.215"/>
          <dgm:constr type="ctrX" for="ch" forName="circ5" refType="w" fact="0.461"/>
          <dgm:constr type="ctrY" for="ch" forName="circ5" refType="h" fact="0.6502"/>
          <dgm:constr type="w" for="ch" forName="circ5" refType="w" fact="0.24"/>
          <dgm:constr type="h" for="ch" forName="circ5" refType="h" fact="0.3262"/>
          <dgm:constr type="l" for="ch" forName="circ5Tx" refType="w" fact="0.09"/>
          <dgm:constr type="t" for="ch" forName="circ5Tx" refType="h" fact="0.785"/>
          <dgm:constr type="w" for="ch" forName="circ5Tx" refType="w" fact="0.275"/>
          <dgm:constr type="h" for="ch" forName="circ5Tx" refType="h" fact="0.215"/>
          <dgm:constr type="ctrX" for="ch" forName="circ6" refType="w" fact="0.4123"/>
          <dgm:constr type="ctrY" for="ch" forName="circ6" refType="h" fact="0.5672"/>
          <dgm:constr type="w" for="ch" forName="circ6" refType="w" fact="0.24"/>
          <dgm:constr type="h" for="ch" forName="circ6" refType="h" fact="0.3262"/>
          <dgm:constr type="l" for="ch" forName="circ6Tx"/>
          <dgm:constr type="t" for="ch" forName="circ6Tx" refType="h" fact="0.47"/>
          <dgm:constr type="w" for="ch" forName="circ6Tx" refType="w" fact="0.255"/>
          <dgm:constr type="h" for="ch" forName="circ6Tx" refType="h" fact="0.235"/>
          <dgm:constr type="ctrX" for="ch" forName="circ7" refType="w" fact="0.4296"/>
          <dgm:constr type="ctrY" for="ch" forName="circ7" refType="h" fact="0.4637"/>
          <dgm:constr type="w" for="ch" forName="circ7" refType="w" fact="0.24"/>
          <dgm:constr type="h" for="ch" forName="circ7" refType="h" fact="0.3262"/>
          <dgm:constr type="l" for="ch" forName="circ7Tx" refType="w" fact="0.02"/>
          <dgm:constr type="t" for="ch" forName="circ7Tx" refType="h" fact="0.19"/>
          <dgm:constr type="w" for="ch" forName="circ7Tx" refType="w" fact="0.26"/>
          <dgm:constr type="h" for="ch" forName="circ7Tx" refType="h" fact="0.22"/>
          <dgm:constr type="primFontSz" for="ch" ptType="node" op="equ"/>
        </dgm:constrLst>
      </dgm:else>
    </dgm:choose>
    <dgm:ruleLst/>
    <dgm:forEach name="Name17" axis="ch" ptType="node" cnt="1">
      <dgm:choose name="Name18">
        <dgm:if name="Name19" axis="root ch" ptType="all node" func="cnt" op="equ" val="1">
          <dgm:layoutNode name="circ1TxSh" styleLbl="vennNode1">
            <dgm:alg type="tx">
              <dgm:param type="txAnchorHorzCh" val="ctr"/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20">
              <dgm:if name="Name21" func="var" arg="dir" op="equ" val="norm">
                <dgm:choose name="Name22">
                  <dgm:if name="Name23" axis="root ch" ptType="all node" func="cnt" op="lte" val="4">
                    <dgm:presOf axis="desOrSelf" ptType="node"/>
                  </dgm:if>
                  <dgm:else name="Name24">
                    <dgm:presOf/>
                  </dgm:else>
                </dgm:choose>
              </dgm:if>
              <dgm:else name="Name25">
                <dgm:choose name="Name26">
                  <dgm:if name="Name27" axis="root ch" ptType="all node" func="cnt" op="equ" val="2">
                    <dgm:presOf axis="root ch desOrSelf" ptType="all node node" st="1 2 1" cnt="1 1 0"/>
                  </dgm:if>
                  <dgm:else name="Name28">
                    <dgm:presOf axis="desOrSelf" ptType="node"/>
                  </dgm:else>
                </dgm:choose>
              </dgm:else>
            </dgm:choose>
            <dgm:constrLst>
              <dgm:constr type="tMarg"/>
              <dgm:constr type="bMarg"/>
              <dgm:constr type="lMarg"/>
              <dgm:constr type="rMarg"/>
              <dgm:constr type="primFontSz" val="65"/>
            </dgm:constrLst>
            <dgm:ruleLst>
              <dgm:rule type="primFontSz" val="5" fact="NaN" max="NaN"/>
            </dgm:ruleLst>
          </dgm:layoutNode>
        </dgm:if>
        <dgm:else name="Name29">
          <dgm:layoutNode name="circ1" styleLbl="vennNode1">
            <dgm:alg type="sp"/>
            <dgm:shape xmlns:r="http://schemas.openxmlformats.org/officeDocument/2006/relationships" type="ellipse" r:blip="">
              <dgm:adjLst/>
            </dgm:shape>
            <dgm:choose name="Name30">
              <dgm:if name="Name31" func="var" arg="dir" op="equ" val="norm">
                <dgm:choose name="Name32">
                  <dgm:if name="Name33" axis="root ch" ptType="all node" func="cnt" op="lte" val="4">
                    <dgm:presOf axis="desOrSelf" ptType="node"/>
                  </dgm:if>
                  <dgm:else name="Name34">
                    <dgm:presOf/>
                  </dgm:else>
                </dgm:choose>
              </dgm:if>
              <dgm:else name="Name35">
                <dgm:choose name="Name36">
                  <dgm:if name="Name37" axis="root ch" ptType="all node" func="cnt" op="equ" val="2">
                    <dgm:presOf axis="root ch desOrSelf" ptType="all node node" st="1 2 1" cnt="1 1 0"/>
                  </dgm:if>
                  <dgm:else name="Name38">
                    <dgm:choose name="Name39">
                      <dgm:if name="Name40" axis="root ch" ptType="all node" func="cnt" op="lte" val="4">
                        <dgm:presOf axis="desOrSelf" ptType="node"/>
                      </dgm:if>
                      <dgm:else name="Name41">
                        <dgm:presOf/>
                      </dgm:else>
                    </dgm:choose>
                  </dgm:else>
                </dgm:choose>
              </dgm:else>
            </dgm:choose>
            <dgm:constrLst/>
            <dgm:ruleLst/>
          </dgm:layoutNode>
          <dgm:layoutNode name="circ1Tx" styleLbl="revTx">
            <dgm:varLst>
              <dgm:chMax val="0"/>
              <dgm:chPref val="0"/>
              <dgm:bulletEnabled val="1"/>
            </dgm:varLst>
            <dgm:alg type="tx">
              <dgm:param type="txAnchorHorzCh" val="ctr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choose name="Name42">
              <dgm:if name="Name43" func="var" arg="dir" op="equ" val="norm">
                <dgm:presOf axis="desOrSelf" ptType="node"/>
              </dgm:if>
              <dgm:else name="Name44">
                <dgm:choose name="Name45">
                  <dgm:if name="Name46" axis="root ch" ptType="all node" func="cnt" op="equ" val="2">
                    <dgm:presOf axis="root ch desOrSelf" ptType="all node node" st="1 2 1" cnt="1 1 0"/>
                  </dgm:if>
                  <dgm:else name="Name47">
                    <dgm:presOf axis="desOrSelf" ptType="node"/>
                  </dgm:else>
                </dgm:choose>
              </dgm:else>
            </dgm:choose>
            <dgm:constrLst>
              <dgm:constr type="tMarg"/>
              <dgm:constr type="bMarg"/>
              <dgm:constr type="lMarg"/>
              <dgm:constr type="rMarg"/>
              <dgm:constr type="primFontSz" val="65"/>
            </dgm:constrLst>
            <dgm:ruleLst>
              <dgm:rule type="primFontSz" val="5" fact="NaN" max="NaN"/>
            </dgm:ruleLst>
          </dgm:layoutNode>
        </dgm:else>
      </dgm:choose>
    </dgm:forEach>
    <dgm:forEach name="Name48" axis="ch" ptType="node" st="2" cnt="1">
      <dgm:layoutNode name="circ2" styleLbl="vennNode1">
        <dgm:alg type="sp"/>
        <dgm:shape xmlns:r="http://schemas.openxmlformats.org/officeDocument/2006/relationships" type="ellipse" r:blip="">
          <dgm:adjLst/>
        </dgm:shape>
        <dgm:choose name="Name49">
          <dgm:if name="Name50" func="var" arg="dir" op="equ" val="norm">
            <dgm:choose name="Name51">
              <dgm:if name="Name52" axis="root ch" ptType="all node" func="cnt" op="lte" val="4">
                <dgm:presOf axis="desOrSelf" ptType="node"/>
              </dgm:if>
              <dgm:else name="Name53">
                <dgm:presOf/>
              </dgm:else>
            </dgm:choose>
          </dgm:if>
          <dgm:else name="Name54">
            <dgm:choose name="Name55">
              <dgm:if name="Name56" axis="root ch" ptType="all node" func="cnt" op="equ" val="2">
                <dgm:presOf axis="root ch desOrSelf" ptType="all node node" st="1 1 1" cnt="1 1 0"/>
              </dgm:if>
              <dgm:if name="Name57" axis="root ch" ptType="all node" func="cnt" op="equ" val="3">
                <dgm:presOf axis="root ch desOrSelf" ptType="all node node" st="1 3 1" cnt="1 1 0"/>
              </dgm:if>
              <dgm:if name="Name58" axis="root ch" ptType="all node" func="cnt" op="equ" val="4">
                <dgm:presOf axis="root ch desOrSelf" ptType="all node node" st="1 4 1" cnt="1 1 0"/>
              </dgm:if>
              <dgm:else name="Name59">
                <dgm:presOf/>
              </dgm:else>
            </dgm:choose>
          </dgm:else>
        </dgm:choose>
        <dgm:constrLst/>
        <dgm:ruleLst/>
      </dgm:layoutNode>
      <dgm:layoutNode name="circ2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60">
          <dgm:if name="Name61" func="var" arg="dir" op="equ" val="norm">
            <dgm:presOf axis="desOrSelf" ptType="node"/>
          </dgm:if>
          <dgm:else name="Name62">
            <dgm:choose name="Name63">
              <dgm:if name="Name64" axis="root ch" ptType="all node" func="cnt" op="equ" val="2">
                <dgm:presOf axis="root ch desOrSelf" ptType="all node node" st="1 1 1" cnt="1 1 0"/>
              </dgm:if>
              <dgm:if name="Name65" axis="root ch" ptType="all node" func="cnt" op="equ" val="3">
                <dgm:presOf axis="root ch desOrSelf" ptType="all node node" st="1 3 1" cnt="1 1 0"/>
              </dgm:if>
              <dgm:if name="Name66" axis="root ch" ptType="all node" func="cnt" op="equ" val="4">
                <dgm:presOf axis="root ch desOrSelf" ptType="all node node" st="1 4 1" cnt="1 1 0"/>
              </dgm:if>
              <dgm:if name="Name67" axis="root ch" ptType="all node" func="cnt" op="equ" val="5">
                <dgm:presOf axis="root ch desOrSelf" ptType="all node node" st="1 5 1" cnt="1 1 0"/>
              </dgm:if>
              <dgm:if name="Name68" axis="root ch" ptType="all node" func="cnt" op="equ" val="6">
                <dgm:presOf axis="root ch desOrSelf" ptType="all node node" st="1 6 1" cnt="1 1 0"/>
              </dgm:if>
              <dgm:else name="Name69">
                <dgm:presOf axis="root ch desOrSelf" ptType="all node node" st="1 7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70" axis="ch" ptType="node" st="3" cnt="1">
      <dgm:layoutNode name="circ3" styleLbl="vennNode1">
        <dgm:alg type="sp"/>
        <dgm:shape xmlns:r="http://schemas.openxmlformats.org/officeDocument/2006/relationships" type="ellipse" r:blip="">
          <dgm:adjLst/>
        </dgm:shape>
        <dgm:choose name="Name71">
          <dgm:if name="Name72" func="var" arg="dir" op="equ" val="norm">
            <dgm:choose name="Name73">
              <dgm:if name="Name74" axis="root ch" ptType="all node" func="cnt" op="lte" val="4">
                <dgm:presOf axis="desOrSelf" ptType="node"/>
              </dgm:if>
              <dgm:else name="Name75">
                <dgm:presOf/>
              </dgm:else>
            </dgm:choose>
          </dgm:if>
          <dgm:else name="Name76">
            <dgm:choose name="Name77">
              <dgm:if name="Name78" axis="root ch" ptType="all node" func="cnt" op="equ" val="3">
                <dgm:presOf axis="root ch desOrSelf" ptType="all node node" st="1 2 1" cnt="1 1 0"/>
              </dgm:if>
              <dgm:if name="Name79" axis="root ch" ptType="all node" func="cnt" op="equ" val="4">
                <dgm:presOf axis="root ch desOrSelf" ptType="all node node" st="1 3 1" cnt="1 1 0"/>
              </dgm:if>
              <dgm:else name="Name80">
                <dgm:presOf/>
              </dgm:else>
            </dgm:choose>
          </dgm:else>
        </dgm:choose>
        <dgm:constrLst/>
        <dgm:ruleLst/>
      </dgm:layoutNode>
      <dgm:layoutNode name="circ3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81">
          <dgm:if name="Name82" func="var" arg="dir" op="equ" val="norm">
            <dgm:presOf axis="desOrSelf" ptType="node"/>
          </dgm:if>
          <dgm:else name="Name83">
            <dgm:choose name="Name84">
              <dgm:if name="Name85" axis="root ch" ptType="all node" func="cnt" op="equ" val="3">
                <dgm:presOf axis="root ch desOrSelf" ptType="all node node" st="1 2 1" cnt="1 1 0"/>
              </dgm:if>
              <dgm:if name="Name86" axis="root ch" ptType="all node" func="cnt" op="equ" val="4">
                <dgm:presOf axis="root ch desOrSelf" ptType="all node node" st="1 3 1" cnt="1 1 0"/>
              </dgm:if>
              <dgm:if name="Name87" axis="root ch" ptType="all node" func="cnt" op="equ" val="5">
                <dgm:presOf axis="root ch desOrSelf" ptType="all node node" st="1 4 1" cnt="1 1 0"/>
              </dgm:if>
              <dgm:if name="Name88" axis="root ch" ptType="all node" func="cnt" op="equ" val="6">
                <dgm:presOf axis="root ch desOrSelf" ptType="all node node" st="1 5 1" cnt="1 1 0"/>
              </dgm:if>
              <dgm:else name="Name89">
                <dgm:presOf axis="root ch desOrSelf" ptType="all node node" st="1 6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90" axis="ch" ptType="node" st="4" cnt="1">
      <dgm:layoutNode name="circ4" styleLbl="vennNode1">
        <dgm:alg type="sp"/>
        <dgm:shape xmlns:r="http://schemas.openxmlformats.org/officeDocument/2006/relationships" type="ellipse" r:blip="">
          <dgm:adjLst/>
        </dgm:shape>
        <dgm:choose name="Name91">
          <dgm:if name="Name92" func="var" arg="dir" op="equ" val="norm">
            <dgm:choose name="Name93">
              <dgm:if name="Name94" axis="root ch" ptType="all node" func="cnt" op="lte" val="4">
                <dgm:presOf axis="desOrSelf" ptType="node"/>
              </dgm:if>
              <dgm:else name="Name95">
                <dgm:presOf/>
              </dgm:else>
            </dgm:choose>
          </dgm:if>
          <dgm:else name="Name96">
            <dgm:choose name="Name97">
              <dgm:if name="Name98" axis="root ch" ptType="all node" func="cnt" op="equ" val="4">
                <dgm:presOf axis="root ch desOrSelf" ptType="all node node" st="1 2 1" cnt="1 1 0"/>
              </dgm:if>
              <dgm:else name="Name99">
                <dgm:presOf/>
              </dgm:else>
            </dgm:choose>
          </dgm:else>
        </dgm:choose>
        <dgm:constrLst/>
        <dgm:ruleLst/>
      </dgm:layoutNode>
      <dgm:layoutNode name="circ4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00">
          <dgm:if name="Name101" func="var" arg="dir" op="equ" val="norm">
            <dgm:presOf axis="desOrSelf" ptType="node"/>
          </dgm:if>
          <dgm:else name="Name102">
            <dgm:choose name="Name103">
              <dgm:if name="Name104" axis="root ch" ptType="all node" func="cnt" op="equ" val="4">
                <dgm:presOf axis="root ch desOrSelf" ptType="all node node" st="1 2 1" cnt="1 1 0"/>
              </dgm:if>
              <dgm:if name="Name105" axis="root ch" ptType="all node" func="cnt" op="equ" val="5">
                <dgm:presOf axis="root ch desOrSelf" ptType="all node node" st="1 3 1" cnt="1 1 0"/>
              </dgm:if>
              <dgm:if name="Name106" axis="root ch" ptType="all node" func="cnt" op="equ" val="6">
                <dgm:presOf axis="root ch desOrSelf" ptType="all node node" st="1 4 1" cnt="1 1 0"/>
              </dgm:if>
              <dgm:else name="Name107">
                <dgm:presOf axis="root ch desOrSelf" ptType="all node node" st="1 5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08" axis="ch" ptType="node" st="5" cnt="1">
      <dgm:layoutNode name="circ5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5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09">
          <dgm:if name="Name110" func="var" arg="dir" op="equ" val="norm">
            <dgm:presOf axis="desOrSelf" ptType="node"/>
          </dgm:if>
          <dgm:else name="Name111">
            <dgm:choose name="Name112">
              <dgm:if name="Name113" axis="root ch" ptType="all node" func="cnt" op="equ" val="5">
                <dgm:presOf axis="root ch desOrSelf" ptType="all node node" st="1 2 1" cnt="1 1 0"/>
              </dgm:if>
              <dgm:if name="Name114" axis="root ch" ptType="all node" func="cnt" op="equ" val="6">
                <dgm:presOf axis="root ch desOrSelf" ptType="all node node" st="1 3 1" cnt="1 1 0"/>
              </dgm:if>
              <dgm:else name="Name115">
                <dgm:presOf axis="root ch desOrSelf" ptType="all node node" st="1 4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16" axis="ch" ptType="node" st="6" cnt="1">
      <dgm:layoutNode name="circ6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6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17">
          <dgm:if name="Name118" func="var" arg="dir" op="equ" val="norm">
            <dgm:presOf axis="desOrSelf" ptType="node"/>
          </dgm:if>
          <dgm:else name="Name119">
            <dgm:choose name="Name120">
              <dgm:if name="Name121" axis="root ch" ptType="all node" func="cnt" op="equ" val="6">
                <dgm:presOf axis="root ch desOrSelf" ptType="all node node" st="1 2 1" cnt="1 1 0"/>
              </dgm:if>
              <dgm:else name="Name122">
                <dgm:presOf axis="root ch desOrSelf" ptType="all node node" st="1 3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23" axis="ch" ptType="node" st="7" cnt="1">
      <dgm:layoutNode name="circ7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7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24">
          <dgm:if name="Name125" func="var" arg="dir" op="equ" val="norm">
            <dgm:presOf axis="desOrSelf" ptType="node"/>
          </dgm:if>
          <dgm:else name="Name126">
            <dgm:presOf axis="root ch desOrSelf" ptType="all node node" st="1 2 1" cnt="1 1 0"/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enn1">
  <dgm:title val=""/>
  <dgm:desc val=""/>
  <dgm:catLst>
    <dgm:cat type="relationship" pri="28000"/>
    <dgm:cat type="convert" pri="19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</dgm:cxnLst>
      <dgm:bg/>
      <dgm:whole/>
    </dgm:dataModel>
  </dgm:clrData>
  <dgm:layoutNode name="compositeShape">
    <dgm:varLst>
      <dgm:chMax val="7"/>
      <dgm:dir/>
      <dgm:resizeHandles val="exact"/>
    </dgm:varLst>
    <dgm:choose name="Name0">
      <dgm:if name="Name1" axis="ch" ptType="node" func="cnt" op="equ" val="1">
        <dgm:alg type="composite">
          <dgm:param type="ar" val="1"/>
        </dgm:alg>
      </dgm:if>
      <dgm:if name="Name2" axis="ch" ptType="node" func="cnt" op="equ" val="2">
        <dgm:alg type="composite">
          <dgm:param type="ar" val="1.792"/>
        </dgm:alg>
      </dgm:if>
      <dgm:if name="Name3" axis="ch" ptType="node" func="cnt" op="equ" val="3">
        <dgm:alg type="composite">
          <dgm:param type="ar" val="1"/>
        </dgm:alg>
      </dgm:if>
      <dgm:if name="Name4" axis="ch" ptType="node" func="cnt" op="equ" val="4">
        <dgm:alg type="composite">
          <dgm:param type="ar" val="1"/>
        </dgm:alg>
      </dgm:if>
      <dgm:if name="Name5" axis="ch" ptType="node" func="cnt" op="equ" val="5">
        <dgm:alg type="composite">
          <dgm:param type="ar" val="1.4"/>
        </dgm:alg>
      </dgm:if>
      <dgm:if name="Name6" axis="ch" ptType="node" func="cnt" op="equ" val="6">
        <dgm:alg type="composite">
          <dgm:param type="ar" val="1.285"/>
        </dgm:alg>
      </dgm:if>
      <dgm:if name="Name7" axis="ch" ptType="node" func="cnt" op="equ" val="7">
        <dgm:alg type="composite">
          <dgm:param type="ar" val="1.359"/>
        </dgm:alg>
      </dgm:if>
      <dgm:else name="Name8">
        <dgm:alg type="composite">
          <dgm:param type="ar" val="1.359"/>
        </dgm:alg>
      </dgm:else>
    </dgm:choose>
    <dgm:shape xmlns:r="http://schemas.openxmlformats.org/officeDocument/2006/relationships" r:blip="">
      <dgm:adjLst/>
    </dgm:shape>
    <dgm:presOf/>
    <dgm:choose name="Name9">
      <dgm:if name="Name10" axis="ch" ptType="node" func="cnt" op="equ" val="1">
        <dgm:constrLst>
          <dgm:constr type="ctrX" for="ch" forName="circ1TxSh" refType="w" fact="0.5"/>
          <dgm:constr type="ctrY" for="ch" forName="circ1TxSh" refType="h" fact="0.5"/>
          <dgm:constr type="w" for="ch" forName="circ1TxSh" refType="w"/>
          <dgm:constr type="h" for="ch" forName="circ1TxSh" refType="h"/>
          <dgm:constr type="primFontSz" for="ch" ptType="node" op="equ"/>
        </dgm:constrLst>
      </dgm:if>
      <dgm:if name="Name11" axis="ch" ptType="node" func="cnt" op="equ" val="2">
        <dgm:constrLst>
          <dgm:constr type="ctrX" for="ch" forName="circ1" refType="w" fact="0.3"/>
          <dgm:constr type="ctrY" for="ch" forName="circ1" refType="h" fact="0.5"/>
          <dgm:constr type="w" for="ch" forName="circ1" refType="w" fact="0.555"/>
          <dgm:constr type="h" for="ch" forName="circ1" refType="h" fact="0.99456"/>
          <dgm:constr type="l" for="ch" forName="circ1Tx" refType="w" fact="0.1"/>
          <dgm:constr type="t" for="ch" forName="circ1Tx" refType="h" fact="0.12"/>
          <dgm:constr type="w" for="ch" forName="circ1Tx" refType="w" fact="0.32"/>
          <dgm:constr type="h" for="ch" forName="circ1Tx" refType="h" fact="0.76"/>
          <dgm:constr type="ctrX" for="ch" forName="circ2" refType="w" fact="0.7"/>
          <dgm:constr type="ctrY" for="ch" forName="circ2" refType="h" fact="0.5"/>
          <dgm:constr type="w" for="ch" forName="circ2" refType="w" fact="0.555"/>
          <dgm:constr type="h" for="ch" forName="circ2" refType="h" fact="0.99456"/>
          <dgm:constr type="l" for="ch" forName="circ2Tx" refType="w" fact="0.58"/>
          <dgm:constr type="t" for="ch" forName="circ2Tx" refType="h" fact="0.12"/>
          <dgm:constr type="w" for="ch" forName="circ2Tx" refType="w" fact="0.32"/>
          <dgm:constr type="h" for="ch" forName="circ2Tx" refType="h" fact="0.76"/>
          <dgm:constr type="primFontSz" for="ch" ptType="node" op="equ"/>
        </dgm:constrLst>
      </dgm:if>
      <dgm:if name="Name12" axis="ch" ptType="node" func="cnt" op="equ" val="3">
        <dgm:constrLst>
          <dgm:constr type="ctrX" for="ch" forName="circ1" refType="w" fact="0.5"/>
          <dgm:constr type="ctrY" for="ch" forName="circ1" refType="w" fact="0.25"/>
          <dgm:constr type="w" for="ch" forName="circ1" refType="w" fact="0.6"/>
          <dgm:constr type="h" for="ch" forName="circ1" refType="h" fact="0.6"/>
          <dgm:constr type="l" for="ch" forName="circ1Tx" refType="w" fact="0.28"/>
          <dgm:constr type="t" for="ch" forName="circ1Tx" refType="h" fact="0.055"/>
          <dgm:constr type="w" for="ch" forName="circ1Tx" refType="w" fact="0.44"/>
          <dgm:constr type="h" for="ch" forName="circ1Tx" refType="h" fact="0.27"/>
          <dgm:constr type="ctrX" for="ch" forName="circ2" refType="w" fact="0.7165"/>
          <dgm:constr type="ctrY" for="ch" forName="circ2" refType="w" fact="0.625"/>
          <dgm:constr type="w" for="ch" forName="circ2" refType="w" fact="0.6"/>
          <dgm:constr type="h" for="ch" forName="circ2" refType="h" fact="0.6"/>
          <dgm:constr type="l" for="ch" forName="circ2Tx" refType="w" fact="0.6"/>
          <dgm:constr type="t" for="ch" forName="circ2Tx" refType="h" fact="0.48"/>
          <dgm:constr type="w" for="ch" forName="circ2Tx" refType="w" fact="0.36"/>
          <dgm:constr type="h" for="ch" forName="circ2Tx" refType="h" fact="0.33"/>
          <dgm:constr type="ctrX" for="ch" forName="circ3" refType="w" fact="0.2835"/>
          <dgm:constr type="ctrY" for="ch" forName="circ3" refType="w" fact="0.625"/>
          <dgm:constr type="w" for="ch" forName="circ3" refType="w" fact="0.6"/>
          <dgm:constr type="h" for="ch" forName="circ3" refType="h" fact="0.6"/>
          <dgm:constr type="l" for="ch" forName="circ3Tx" refType="w" fact="0.04"/>
          <dgm:constr type="t" for="ch" forName="circ3Tx" refType="h" fact="0.48"/>
          <dgm:constr type="w" for="ch" forName="circ3Tx" refType="w" fact="0.36"/>
          <dgm:constr type="h" for="ch" forName="circ3Tx" refType="h" fact="0.33"/>
          <dgm:constr type="primFontSz" for="ch" ptType="node" op="equ"/>
        </dgm:constrLst>
      </dgm:if>
      <dgm:if name="Name13" axis="ch" ptType="node" func="cnt" op="equ" val="4">
        <dgm:constrLst>
          <dgm:constr type="ctrX" for="ch" forName="circ1" refType="w" fact="0.5"/>
          <dgm:constr type="ctrY" for="ch" forName="circ1" refType="w" fact="0.27"/>
          <dgm:constr type="w" for="ch" forName="circ1" refType="w" fact="0.52"/>
          <dgm:constr type="h" for="ch" forName="circ1" refType="h" fact="0.52"/>
          <dgm:constr type="l" for="ch" forName="circ1Tx" refType="w" fact="0.3"/>
          <dgm:constr type="t" for="ch" forName="circ1Tx" refType="h" fact="0.08"/>
          <dgm:constr type="w" for="ch" forName="circ1Tx" refType="w" fact="0.4"/>
          <dgm:constr type="h" for="ch" forName="circ1Tx" refType="h" fact="0.165"/>
          <dgm:constr type="ctrX" for="ch" forName="circ2" refType="w" fact="0.73"/>
          <dgm:constr type="ctrY" for="ch" forName="circ2" refType="w" fact="0.5"/>
          <dgm:constr type="w" for="ch" forName="circ2" refType="w" fact="0.52"/>
          <dgm:constr type="h" for="ch" forName="circ2" refType="h" fact="0.52"/>
          <dgm:constr type="r" for="ch" forName="circ2Tx" refType="w" fact="0.95"/>
          <dgm:constr type="t" for="ch" forName="circ2Tx" refType="h" fact="0.3"/>
          <dgm:constr type="w" for="ch" forName="circ2Tx" refType="w" fact="0.2"/>
          <dgm:constr type="h" for="ch" forName="circ2Tx" refType="h" fact="0.4"/>
          <dgm:constr type="ctrX" for="ch" forName="circ3" refType="w" fact="0.5"/>
          <dgm:constr type="ctrY" for="ch" forName="circ3" refType="w" fact="0.73"/>
          <dgm:constr type="w" for="ch" forName="circ3" refType="w" fact="0.52"/>
          <dgm:constr type="h" for="ch" forName="circ3" refType="h" fact="0.52"/>
          <dgm:constr type="l" for="ch" forName="circ3Tx" refType="w" fact="0.3"/>
          <dgm:constr type="b" for="ch" forName="circ3Tx" refType="h" fact="0.92"/>
          <dgm:constr type="w" for="ch" forName="circ3Tx" refType="w" fact="0.4"/>
          <dgm:constr type="h" for="ch" forName="circ3Tx" refType="h" fact="0.165"/>
          <dgm:constr type="ctrX" for="ch" forName="circ4" refType="w" fact="0.27"/>
          <dgm:constr type="ctrY" for="ch" forName="circ4" refType="h" fact="0.5"/>
          <dgm:constr type="w" for="ch" forName="circ4" refType="w" fact="0.52"/>
          <dgm:constr type="h" for="ch" forName="circ4" refType="h" fact="0.52"/>
          <dgm:constr type="l" for="ch" forName="circ4Tx" refType="w" fact="0.05"/>
          <dgm:constr type="t" for="ch" forName="circ4Tx" refType="h" fact="0.3"/>
          <dgm:constr type="w" for="ch" forName="circ4Tx" refType="w" fact="0.2"/>
          <dgm:constr type="h" for="ch" forName="circ4Tx" refType="h" fact="0.4"/>
          <dgm:constr type="primFontSz" for="ch" ptType="node" op="equ"/>
        </dgm:constrLst>
      </dgm:if>
      <dgm:if name="Name14" axis="ch" ptType="node" func="cnt" op="equ" val="5">
        <dgm:constrLst>
          <dgm:constr type="ctrX" for="ch" forName="circ1" refType="w" fact="0.5"/>
          <dgm:constr type="ctrY" for="ch" forName="circ1" refType="h" fact="0.46"/>
          <dgm:constr type="w" for="ch" forName="circ1" refType="w" fact="0.25"/>
          <dgm:constr type="h" for="ch" forName="circ1" refType="h" fact="0.35"/>
          <dgm:constr type="l" for="ch" forName="circ1Tx" refType="w" fact="0.355"/>
          <dgm:constr type="t" for="ch" forName="circ1Tx"/>
          <dgm:constr type="w" for="ch" forName="circ1Tx" refType="w" fact="0.29"/>
          <dgm:constr type="h" for="ch" forName="circ1Tx" refType="h" fact="0.235"/>
          <dgm:constr type="ctrX" for="ch" forName="circ2" refType="w" fact="0.5951"/>
          <dgm:constr type="ctrY" for="ch" forName="circ2" refType="h" fact="0.5567"/>
          <dgm:constr type="w" for="ch" forName="circ2" refType="w" fact="0.25"/>
          <dgm:constr type="h" for="ch" forName="circ2" refType="h" fact="0.35"/>
          <dgm:constr type="l" for="ch" forName="circ2Tx" refType="w" fact="0.74"/>
          <dgm:constr type="t" for="ch" forName="circ2Tx" refType="h" fact="0.31"/>
          <dgm:constr type="w" for="ch" forName="circ2Tx" refType="w" fact="0.26"/>
          <dgm:constr type="h" for="ch" forName="circ2Tx" refType="h" fact="0.255"/>
          <dgm:constr type="ctrX" for="ch" forName="circ3" refType="w" fact="0.5588"/>
          <dgm:constr type="ctrY" for="ch" forName="circ3" refType="h" fact="0.7133"/>
          <dgm:constr type="w" for="ch" forName="circ3" refType="w" fact="0.25"/>
          <dgm:constr type="h" for="ch" forName="circ3" refType="h" fact="0.35"/>
          <dgm:constr type="l" for="ch" forName="circ3Tx" refType="w" fact="0.7"/>
          <dgm:constr type="t" for="ch" forName="circ3Tx" refType="h" fact="0.745"/>
          <dgm:constr type="w" for="ch" forName="circ3Tx" refType="w" fact="0.26"/>
          <dgm:constr type="h" for="ch" forName="circ3Tx" refType="h" fact="0.255"/>
          <dgm:constr type="ctrX" for="ch" forName="circ4" refType="w" fact="0.4412"/>
          <dgm:constr type="ctrY" for="ch" forName="circ4" refType="h" fact="0.7133"/>
          <dgm:constr type="w" for="ch" forName="circ4" refType="w" fact="0.25"/>
          <dgm:constr type="h" for="ch" forName="circ4" refType="h" fact="0.35"/>
          <dgm:constr type="l" for="ch" forName="circ4Tx" refType="w" fact="0.04"/>
          <dgm:constr type="t" for="ch" forName="circ4Tx" refType="h" fact="0.745"/>
          <dgm:constr type="w" for="ch" forName="circ4Tx" refType="w" fact="0.26"/>
          <dgm:constr type="h" for="ch" forName="circ4Tx" refType="h" fact="0.255"/>
          <dgm:constr type="ctrX" for="ch" forName="circ5" refType="w" fact="0.4049"/>
          <dgm:constr type="ctrY" for="ch" forName="circ5" refType="h" fact="0.5567"/>
          <dgm:constr type="w" for="ch" forName="circ5" refType="w" fact="0.25"/>
          <dgm:constr type="h" for="ch" forName="circ5" refType="h" fact="0.35"/>
          <dgm:constr type="l" for="ch" forName="circ5Tx"/>
          <dgm:constr type="t" for="ch" forName="circ5Tx" refType="h" fact="0.31"/>
          <dgm:constr type="w" for="ch" forName="circ5Tx" refType="w" fact="0.26"/>
          <dgm:constr type="h" for="ch" forName="circ5Tx" refType="h" fact="0.255"/>
          <dgm:constr type="primFontSz" for="ch" ptType="node" op="equ"/>
        </dgm:constrLst>
      </dgm:if>
      <dgm:if name="Name15" axis="ch" ptType="node" func="cnt" op="equ" val="6">
        <dgm:constrLst>
          <dgm:constr type="ctrX" for="ch" forName="circ1" refType="w" fact="0.5"/>
          <dgm:constr type="ctrY" for="ch" forName="circ1" refType="h" fact="0.3844"/>
          <dgm:constr type="w" for="ch" forName="circ1" refType="w" fact="0.24"/>
          <dgm:constr type="h" for="ch" forName="circ1" refType="h" fact="0.3084"/>
          <dgm:constr type="l" for="ch" forName="circ1Tx" refType="w" fact="0.35"/>
          <dgm:constr type="t" for="ch" forName="circ1Tx"/>
          <dgm:constr type="w" for="ch" forName="circ1Tx" refType="w" fact="0.3"/>
          <dgm:constr type="h" for="ch" forName="circ1Tx" refType="h" fact="0.21"/>
          <dgm:constr type="ctrX" for="ch" forName="circ2" refType="w" fact="0.5779"/>
          <dgm:constr type="ctrY" for="ch" forName="circ2" refType="h" fact="0.4422"/>
          <dgm:constr type="w" for="ch" forName="circ2" refType="w" fact="0.24"/>
          <dgm:constr type="h" for="ch" forName="circ2" refType="h" fact="0.3084"/>
          <dgm:constr type="l" for="ch" forName="circ2Tx" refType="w" fact="0.7157"/>
          <dgm:constr type="t" for="ch" forName="circ2Tx" refType="h" fact="0.2"/>
          <dgm:constr type="w" for="ch" forName="circ2Tx" refType="w" fact="0.2843"/>
          <dgm:constr type="h" for="ch" forName="circ2Tx" refType="h" fact="0.23"/>
          <dgm:constr type="ctrX" for="ch" forName="circ3" refType="w" fact="0.5779"/>
          <dgm:constr type="ctrY" for="ch" forName="circ3" refType="h" fact="0.5578"/>
          <dgm:constr type="w" for="ch" forName="circ3" refType="w" fact="0.24"/>
          <dgm:constr type="h" for="ch" forName="circ3" refType="h" fact="0.3084"/>
          <dgm:constr type="l" for="ch" forName="circ3Tx" refType="w" fact="0.7157"/>
          <dgm:constr type="t" for="ch" forName="circ3Tx" refType="h" fact="0.543"/>
          <dgm:constr type="w" for="ch" forName="circ3Tx" refType="w" fact="0.2843"/>
          <dgm:constr type="h" for="ch" forName="circ3Tx" refType="h" fact="0.257"/>
          <dgm:constr type="ctrX" for="ch" forName="circ4" refType="w" fact="0.5"/>
          <dgm:constr type="ctrY" for="ch" forName="circ4" refType="h" fact="0.6157"/>
          <dgm:constr type="w" for="ch" forName="circ4" refType="w" fact="0.24"/>
          <dgm:constr type="h" for="ch" forName="circ4" refType="h" fact="0.3084"/>
          <dgm:constr type="l" for="ch" forName="circ4Tx" refType="w" fact="0.35"/>
          <dgm:constr type="t" for="ch" forName="circ4Tx" refType="h" fact="0.79"/>
          <dgm:constr type="w" for="ch" forName="circ4Tx" refType="w" fact="0.3"/>
          <dgm:constr type="h" for="ch" forName="circ4Tx" refType="h" fact="0.21"/>
          <dgm:constr type="ctrX" for="ch" forName="circ5" refType="w" fact="0.4221"/>
          <dgm:constr type="ctrY" for="ch" forName="circ5" refType="h" fact="0.5578"/>
          <dgm:constr type="w" for="ch" forName="circ5" refType="w" fact="0.24"/>
          <dgm:constr type="h" for="ch" forName="circ5" refType="h" fact="0.3084"/>
          <dgm:constr type="l" for="ch" forName="circ5Tx" refType="w" fact="0"/>
          <dgm:constr type="t" for="ch" forName="circ5Tx" refType="h" fact="0.543"/>
          <dgm:constr type="w" for="ch" forName="circ5Tx" refType="w" fact="0.2843"/>
          <dgm:constr type="h" for="ch" forName="circ5Tx" refType="h" fact="0.257"/>
          <dgm:constr type="ctrX" for="ch" forName="circ6" refType="w" fact="0.4221"/>
          <dgm:constr type="ctrY" for="ch" forName="circ6" refType="h" fact="0.4422"/>
          <dgm:constr type="w" for="ch" forName="circ6" refType="w" fact="0.24"/>
          <dgm:constr type="h" for="ch" forName="circ6" refType="h" fact="0.3084"/>
          <dgm:constr type="l" for="ch" forName="circ6Tx" refType="w" fact="0"/>
          <dgm:constr type="t" for="ch" forName="circ6Tx" refType="h" fact="0.2"/>
          <dgm:constr type="w" for="ch" forName="circ6Tx" refType="w" fact="0.2843"/>
          <dgm:constr type="h" for="ch" forName="circ6Tx" refType="h" fact="0.257"/>
          <dgm:constr type="primFontSz" for="ch" ptType="node" op="equ"/>
        </dgm:constrLst>
      </dgm:if>
      <dgm:else name="Name16">
        <dgm:constrLst>
          <dgm:constr type="ctrX" for="ch" forName="circ1" refType="w" fact="0.5"/>
          <dgm:constr type="ctrY" for="ch" forName="circ1" refType="h" fact="0.4177"/>
          <dgm:constr type="w" for="ch" forName="circ1" refType="w" fact="0.24"/>
          <dgm:constr type="h" for="ch" forName="circ1" refType="h" fact="0.3262"/>
          <dgm:constr type="l" for="ch" forName="circ1Tx" refType="w" fact="0.3625"/>
          <dgm:constr type="t" for="ch" forName="circ1Tx"/>
          <dgm:constr type="w" for="ch" forName="circ1Tx" refType="w" fact="0.275"/>
          <dgm:constr type="h" for="ch" forName="circ1Tx" refType="h" fact="0.2"/>
          <dgm:constr type="ctrX" for="ch" forName="circ2" refType="w" fact="0.5704"/>
          <dgm:constr type="ctrY" for="ch" forName="circ2" refType="h" fact="0.4637"/>
          <dgm:constr type="w" for="ch" forName="circ2" refType="w" fact="0.24"/>
          <dgm:constr type="h" for="ch" forName="circ2" refType="h" fact="0.3262"/>
          <dgm:constr type="l" for="ch" forName="circ2Tx" refType="w" fact="0.72"/>
          <dgm:constr type="t" for="ch" forName="circ2Tx" refType="h" fact="0.19"/>
          <dgm:constr type="w" for="ch" forName="circ2Tx" refType="w" fact="0.26"/>
          <dgm:constr type="h" for="ch" forName="circ2Tx" refType="h" fact="0.22"/>
          <dgm:constr type="ctrX" for="ch" forName="circ3" refType="w" fact="0.5877"/>
          <dgm:constr type="ctrY" for="ch" forName="circ3" refType="h" fact="0.5672"/>
          <dgm:constr type="w" for="ch" forName="circ3" refType="w" fact="0.24"/>
          <dgm:constr type="h" for="ch" forName="circ3" refType="h" fact="0.3262"/>
          <dgm:constr type="l" for="ch" forName="circ3Tx" refType="w" fact="0.745"/>
          <dgm:constr type="t" for="ch" forName="circ3Tx" refType="h" fact="0.47"/>
          <dgm:constr type="w" for="ch" forName="circ3Tx" refType="w" fact="0.255"/>
          <dgm:constr type="h" for="ch" forName="circ3Tx" refType="h" fact="0.235"/>
          <dgm:constr type="ctrX" for="ch" forName="circ4" refType="w" fact="0.539"/>
          <dgm:constr type="ctrY" for="ch" forName="circ4" refType="h" fact="0.6502"/>
          <dgm:constr type="w" for="ch" forName="circ4" refType="w" fact="0.24"/>
          <dgm:constr type="h" for="ch" forName="circ4" refType="h" fact="0.3262"/>
          <dgm:constr type="l" for="ch" forName="circ4Tx" refType="w" fact="0.635"/>
          <dgm:constr type="t" for="ch" forName="circ4Tx" refType="h" fact="0.785"/>
          <dgm:constr type="w" for="ch" forName="circ4Tx" refType="w" fact="0.275"/>
          <dgm:constr type="h" for="ch" forName="circ4Tx" refType="h" fact="0.215"/>
          <dgm:constr type="ctrX" for="ch" forName="circ5" refType="w" fact="0.461"/>
          <dgm:constr type="ctrY" for="ch" forName="circ5" refType="h" fact="0.6502"/>
          <dgm:constr type="w" for="ch" forName="circ5" refType="w" fact="0.24"/>
          <dgm:constr type="h" for="ch" forName="circ5" refType="h" fact="0.3262"/>
          <dgm:constr type="l" for="ch" forName="circ5Tx" refType="w" fact="0.09"/>
          <dgm:constr type="t" for="ch" forName="circ5Tx" refType="h" fact="0.785"/>
          <dgm:constr type="w" for="ch" forName="circ5Tx" refType="w" fact="0.275"/>
          <dgm:constr type="h" for="ch" forName="circ5Tx" refType="h" fact="0.215"/>
          <dgm:constr type="ctrX" for="ch" forName="circ6" refType="w" fact="0.4123"/>
          <dgm:constr type="ctrY" for="ch" forName="circ6" refType="h" fact="0.5672"/>
          <dgm:constr type="w" for="ch" forName="circ6" refType="w" fact="0.24"/>
          <dgm:constr type="h" for="ch" forName="circ6" refType="h" fact="0.3262"/>
          <dgm:constr type="l" for="ch" forName="circ6Tx"/>
          <dgm:constr type="t" for="ch" forName="circ6Tx" refType="h" fact="0.47"/>
          <dgm:constr type="w" for="ch" forName="circ6Tx" refType="w" fact="0.255"/>
          <dgm:constr type="h" for="ch" forName="circ6Tx" refType="h" fact="0.235"/>
          <dgm:constr type="ctrX" for="ch" forName="circ7" refType="w" fact="0.4296"/>
          <dgm:constr type="ctrY" for="ch" forName="circ7" refType="h" fact="0.4637"/>
          <dgm:constr type="w" for="ch" forName="circ7" refType="w" fact="0.24"/>
          <dgm:constr type="h" for="ch" forName="circ7" refType="h" fact="0.3262"/>
          <dgm:constr type="l" for="ch" forName="circ7Tx" refType="w" fact="0.02"/>
          <dgm:constr type="t" for="ch" forName="circ7Tx" refType="h" fact="0.19"/>
          <dgm:constr type="w" for="ch" forName="circ7Tx" refType="w" fact="0.26"/>
          <dgm:constr type="h" for="ch" forName="circ7Tx" refType="h" fact="0.22"/>
          <dgm:constr type="primFontSz" for="ch" ptType="node" op="equ"/>
        </dgm:constrLst>
      </dgm:else>
    </dgm:choose>
    <dgm:ruleLst/>
    <dgm:forEach name="Name17" axis="ch" ptType="node" cnt="1">
      <dgm:choose name="Name18">
        <dgm:if name="Name19" axis="root ch" ptType="all node" func="cnt" op="equ" val="1">
          <dgm:layoutNode name="circ1TxSh" styleLbl="vennNode1">
            <dgm:alg type="tx">
              <dgm:param type="txAnchorHorzCh" val="ctr"/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20">
              <dgm:if name="Name21" func="var" arg="dir" op="equ" val="norm">
                <dgm:choose name="Name22">
                  <dgm:if name="Name23" axis="root ch" ptType="all node" func="cnt" op="lte" val="4">
                    <dgm:presOf axis="desOrSelf" ptType="node"/>
                  </dgm:if>
                  <dgm:else name="Name24">
                    <dgm:presOf/>
                  </dgm:else>
                </dgm:choose>
              </dgm:if>
              <dgm:else name="Name25">
                <dgm:choose name="Name26">
                  <dgm:if name="Name27" axis="root ch" ptType="all node" func="cnt" op="equ" val="2">
                    <dgm:presOf axis="root ch desOrSelf" ptType="all node node" st="1 2 1" cnt="1 1 0"/>
                  </dgm:if>
                  <dgm:else name="Name28">
                    <dgm:presOf axis="desOrSelf" ptType="node"/>
                  </dgm:else>
                </dgm:choose>
              </dgm:else>
            </dgm:choose>
            <dgm:constrLst>
              <dgm:constr type="tMarg"/>
              <dgm:constr type="bMarg"/>
              <dgm:constr type="lMarg"/>
              <dgm:constr type="rMarg"/>
              <dgm:constr type="primFontSz" val="65"/>
            </dgm:constrLst>
            <dgm:ruleLst>
              <dgm:rule type="primFontSz" val="5" fact="NaN" max="NaN"/>
            </dgm:ruleLst>
          </dgm:layoutNode>
        </dgm:if>
        <dgm:else name="Name29">
          <dgm:layoutNode name="circ1" styleLbl="vennNode1">
            <dgm:alg type="sp"/>
            <dgm:shape xmlns:r="http://schemas.openxmlformats.org/officeDocument/2006/relationships" type="ellipse" r:blip="">
              <dgm:adjLst/>
            </dgm:shape>
            <dgm:choose name="Name30">
              <dgm:if name="Name31" func="var" arg="dir" op="equ" val="norm">
                <dgm:choose name="Name32">
                  <dgm:if name="Name33" axis="root ch" ptType="all node" func="cnt" op="lte" val="4">
                    <dgm:presOf axis="desOrSelf" ptType="node"/>
                  </dgm:if>
                  <dgm:else name="Name34">
                    <dgm:presOf/>
                  </dgm:else>
                </dgm:choose>
              </dgm:if>
              <dgm:else name="Name35">
                <dgm:choose name="Name36">
                  <dgm:if name="Name37" axis="root ch" ptType="all node" func="cnt" op="equ" val="2">
                    <dgm:presOf axis="root ch desOrSelf" ptType="all node node" st="1 2 1" cnt="1 1 0"/>
                  </dgm:if>
                  <dgm:else name="Name38">
                    <dgm:choose name="Name39">
                      <dgm:if name="Name40" axis="root ch" ptType="all node" func="cnt" op="lte" val="4">
                        <dgm:presOf axis="desOrSelf" ptType="node"/>
                      </dgm:if>
                      <dgm:else name="Name41">
                        <dgm:presOf/>
                      </dgm:else>
                    </dgm:choose>
                  </dgm:else>
                </dgm:choose>
              </dgm:else>
            </dgm:choose>
            <dgm:constrLst/>
            <dgm:ruleLst/>
          </dgm:layoutNode>
          <dgm:layoutNode name="circ1Tx" styleLbl="revTx">
            <dgm:varLst>
              <dgm:chMax val="0"/>
              <dgm:chPref val="0"/>
              <dgm:bulletEnabled val="1"/>
            </dgm:varLst>
            <dgm:alg type="tx">
              <dgm:param type="txAnchorHorzCh" val="ctr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choose name="Name42">
              <dgm:if name="Name43" func="var" arg="dir" op="equ" val="norm">
                <dgm:presOf axis="desOrSelf" ptType="node"/>
              </dgm:if>
              <dgm:else name="Name44">
                <dgm:choose name="Name45">
                  <dgm:if name="Name46" axis="root ch" ptType="all node" func="cnt" op="equ" val="2">
                    <dgm:presOf axis="root ch desOrSelf" ptType="all node node" st="1 2 1" cnt="1 1 0"/>
                  </dgm:if>
                  <dgm:else name="Name47">
                    <dgm:presOf axis="desOrSelf" ptType="node"/>
                  </dgm:else>
                </dgm:choose>
              </dgm:else>
            </dgm:choose>
            <dgm:constrLst>
              <dgm:constr type="tMarg"/>
              <dgm:constr type="bMarg"/>
              <dgm:constr type="lMarg"/>
              <dgm:constr type="rMarg"/>
              <dgm:constr type="primFontSz" val="65"/>
            </dgm:constrLst>
            <dgm:ruleLst>
              <dgm:rule type="primFontSz" val="5" fact="NaN" max="NaN"/>
            </dgm:ruleLst>
          </dgm:layoutNode>
        </dgm:else>
      </dgm:choose>
    </dgm:forEach>
    <dgm:forEach name="Name48" axis="ch" ptType="node" st="2" cnt="1">
      <dgm:layoutNode name="circ2" styleLbl="vennNode1">
        <dgm:alg type="sp"/>
        <dgm:shape xmlns:r="http://schemas.openxmlformats.org/officeDocument/2006/relationships" type="ellipse" r:blip="">
          <dgm:adjLst/>
        </dgm:shape>
        <dgm:choose name="Name49">
          <dgm:if name="Name50" func="var" arg="dir" op="equ" val="norm">
            <dgm:choose name="Name51">
              <dgm:if name="Name52" axis="root ch" ptType="all node" func="cnt" op="lte" val="4">
                <dgm:presOf axis="desOrSelf" ptType="node"/>
              </dgm:if>
              <dgm:else name="Name53">
                <dgm:presOf/>
              </dgm:else>
            </dgm:choose>
          </dgm:if>
          <dgm:else name="Name54">
            <dgm:choose name="Name55">
              <dgm:if name="Name56" axis="root ch" ptType="all node" func="cnt" op="equ" val="2">
                <dgm:presOf axis="root ch desOrSelf" ptType="all node node" st="1 1 1" cnt="1 1 0"/>
              </dgm:if>
              <dgm:if name="Name57" axis="root ch" ptType="all node" func="cnt" op="equ" val="3">
                <dgm:presOf axis="root ch desOrSelf" ptType="all node node" st="1 3 1" cnt="1 1 0"/>
              </dgm:if>
              <dgm:if name="Name58" axis="root ch" ptType="all node" func="cnt" op="equ" val="4">
                <dgm:presOf axis="root ch desOrSelf" ptType="all node node" st="1 4 1" cnt="1 1 0"/>
              </dgm:if>
              <dgm:else name="Name59">
                <dgm:presOf/>
              </dgm:else>
            </dgm:choose>
          </dgm:else>
        </dgm:choose>
        <dgm:constrLst/>
        <dgm:ruleLst/>
      </dgm:layoutNode>
      <dgm:layoutNode name="circ2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60">
          <dgm:if name="Name61" func="var" arg="dir" op="equ" val="norm">
            <dgm:presOf axis="desOrSelf" ptType="node"/>
          </dgm:if>
          <dgm:else name="Name62">
            <dgm:choose name="Name63">
              <dgm:if name="Name64" axis="root ch" ptType="all node" func="cnt" op="equ" val="2">
                <dgm:presOf axis="root ch desOrSelf" ptType="all node node" st="1 1 1" cnt="1 1 0"/>
              </dgm:if>
              <dgm:if name="Name65" axis="root ch" ptType="all node" func="cnt" op="equ" val="3">
                <dgm:presOf axis="root ch desOrSelf" ptType="all node node" st="1 3 1" cnt="1 1 0"/>
              </dgm:if>
              <dgm:if name="Name66" axis="root ch" ptType="all node" func="cnt" op="equ" val="4">
                <dgm:presOf axis="root ch desOrSelf" ptType="all node node" st="1 4 1" cnt="1 1 0"/>
              </dgm:if>
              <dgm:if name="Name67" axis="root ch" ptType="all node" func="cnt" op="equ" val="5">
                <dgm:presOf axis="root ch desOrSelf" ptType="all node node" st="1 5 1" cnt="1 1 0"/>
              </dgm:if>
              <dgm:if name="Name68" axis="root ch" ptType="all node" func="cnt" op="equ" val="6">
                <dgm:presOf axis="root ch desOrSelf" ptType="all node node" st="1 6 1" cnt="1 1 0"/>
              </dgm:if>
              <dgm:else name="Name69">
                <dgm:presOf axis="root ch desOrSelf" ptType="all node node" st="1 7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70" axis="ch" ptType="node" st="3" cnt="1">
      <dgm:layoutNode name="circ3" styleLbl="vennNode1">
        <dgm:alg type="sp"/>
        <dgm:shape xmlns:r="http://schemas.openxmlformats.org/officeDocument/2006/relationships" type="ellipse" r:blip="">
          <dgm:adjLst/>
        </dgm:shape>
        <dgm:choose name="Name71">
          <dgm:if name="Name72" func="var" arg="dir" op="equ" val="norm">
            <dgm:choose name="Name73">
              <dgm:if name="Name74" axis="root ch" ptType="all node" func="cnt" op="lte" val="4">
                <dgm:presOf axis="desOrSelf" ptType="node"/>
              </dgm:if>
              <dgm:else name="Name75">
                <dgm:presOf/>
              </dgm:else>
            </dgm:choose>
          </dgm:if>
          <dgm:else name="Name76">
            <dgm:choose name="Name77">
              <dgm:if name="Name78" axis="root ch" ptType="all node" func="cnt" op="equ" val="3">
                <dgm:presOf axis="root ch desOrSelf" ptType="all node node" st="1 2 1" cnt="1 1 0"/>
              </dgm:if>
              <dgm:if name="Name79" axis="root ch" ptType="all node" func="cnt" op="equ" val="4">
                <dgm:presOf axis="root ch desOrSelf" ptType="all node node" st="1 3 1" cnt="1 1 0"/>
              </dgm:if>
              <dgm:else name="Name80">
                <dgm:presOf/>
              </dgm:else>
            </dgm:choose>
          </dgm:else>
        </dgm:choose>
        <dgm:constrLst/>
        <dgm:ruleLst/>
      </dgm:layoutNode>
      <dgm:layoutNode name="circ3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81">
          <dgm:if name="Name82" func="var" arg="dir" op="equ" val="norm">
            <dgm:presOf axis="desOrSelf" ptType="node"/>
          </dgm:if>
          <dgm:else name="Name83">
            <dgm:choose name="Name84">
              <dgm:if name="Name85" axis="root ch" ptType="all node" func="cnt" op="equ" val="3">
                <dgm:presOf axis="root ch desOrSelf" ptType="all node node" st="1 2 1" cnt="1 1 0"/>
              </dgm:if>
              <dgm:if name="Name86" axis="root ch" ptType="all node" func="cnt" op="equ" val="4">
                <dgm:presOf axis="root ch desOrSelf" ptType="all node node" st="1 3 1" cnt="1 1 0"/>
              </dgm:if>
              <dgm:if name="Name87" axis="root ch" ptType="all node" func="cnt" op="equ" val="5">
                <dgm:presOf axis="root ch desOrSelf" ptType="all node node" st="1 4 1" cnt="1 1 0"/>
              </dgm:if>
              <dgm:if name="Name88" axis="root ch" ptType="all node" func="cnt" op="equ" val="6">
                <dgm:presOf axis="root ch desOrSelf" ptType="all node node" st="1 5 1" cnt="1 1 0"/>
              </dgm:if>
              <dgm:else name="Name89">
                <dgm:presOf axis="root ch desOrSelf" ptType="all node node" st="1 6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90" axis="ch" ptType="node" st="4" cnt="1">
      <dgm:layoutNode name="circ4" styleLbl="vennNode1">
        <dgm:alg type="sp"/>
        <dgm:shape xmlns:r="http://schemas.openxmlformats.org/officeDocument/2006/relationships" type="ellipse" r:blip="">
          <dgm:adjLst/>
        </dgm:shape>
        <dgm:choose name="Name91">
          <dgm:if name="Name92" func="var" arg="dir" op="equ" val="norm">
            <dgm:choose name="Name93">
              <dgm:if name="Name94" axis="root ch" ptType="all node" func="cnt" op="lte" val="4">
                <dgm:presOf axis="desOrSelf" ptType="node"/>
              </dgm:if>
              <dgm:else name="Name95">
                <dgm:presOf/>
              </dgm:else>
            </dgm:choose>
          </dgm:if>
          <dgm:else name="Name96">
            <dgm:choose name="Name97">
              <dgm:if name="Name98" axis="root ch" ptType="all node" func="cnt" op="equ" val="4">
                <dgm:presOf axis="root ch desOrSelf" ptType="all node node" st="1 2 1" cnt="1 1 0"/>
              </dgm:if>
              <dgm:else name="Name99">
                <dgm:presOf/>
              </dgm:else>
            </dgm:choose>
          </dgm:else>
        </dgm:choose>
        <dgm:constrLst/>
        <dgm:ruleLst/>
      </dgm:layoutNode>
      <dgm:layoutNode name="circ4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00">
          <dgm:if name="Name101" func="var" arg="dir" op="equ" val="norm">
            <dgm:presOf axis="desOrSelf" ptType="node"/>
          </dgm:if>
          <dgm:else name="Name102">
            <dgm:choose name="Name103">
              <dgm:if name="Name104" axis="root ch" ptType="all node" func="cnt" op="equ" val="4">
                <dgm:presOf axis="root ch desOrSelf" ptType="all node node" st="1 2 1" cnt="1 1 0"/>
              </dgm:if>
              <dgm:if name="Name105" axis="root ch" ptType="all node" func="cnt" op="equ" val="5">
                <dgm:presOf axis="root ch desOrSelf" ptType="all node node" st="1 3 1" cnt="1 1 0"/>
              </dgm:if>
              <dgm:if name="Name106" axis="root ch" ptType="all node" func="cnt" op="equ" val="6">
                <dgm:presOf axis="root ch desOrSelf" ptType="all node node" st="1 4 1" cnt="1 1 0"/>
              </dgm:if>
              <dgm:else name="Name107">
                <dgm:presOf axis="root ch desOrSelf" ptType="all node node" st="1 5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08" axis="ch" ptType="node" st="5" cnt="1">
      <dgm:layoutNode name="circ5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5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09">
          <dgm:if name="Name110" func="var" arg="dir" op="equ" val="norm">
            <dgm:presOf axis="desOrSelf" ptType="node"/>
          </dgm:if>
          <dgm:else name="Name111">
            <dgm:choose name="Name112">
              <dgm:if name="Name113" axis="root ch" ptType="all node" func="cnt" op="equ" val="5">
                <dgm:presOf axis="root ch desOrSelf" ptType="all node node" st="1 2 1" cnt="1 1 0"/>
              </dgm:if>
              <dgm:if name="Name114" axis="root ch" ptType="all node" func="cnt" op="equ" val="6">
                <dgm:presOf axis="root ch desOrSelf" ptType="all node node" st="1 3 1" cnt="1 1 0"/>
              </dgm:if>
              <dgm:else name="Name115">
                <dgm:presOf axis="root ch desOrSelf" ptType="all node node" st="1 4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16" axis="ch" ptType="node" st="6" cnt="1">
      <dgm:layoutNode name="circ6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6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17">
          <dgm:if name="Name118" func="var" arg="dir" op="equ" val="norm">
            <dgm:presOf axis="desOrSelf" ptType="node"/>
          </dgm:if>
          <dgm:else name="Name119">
            <dgm:choose name="Name120">
              <dgm:if name="Name121" axis="root ch" ptType="all node" func="cnt" op="equ" val="6">
                <dgm:presOf axis="root ch desOrSelf" ptType="all node node" st="1 2 1" cnt="1 1 0"/>
              </dgm:if>
              <dgm:else name="Name122">
                <dgm:presOf axis="root ch desOrSelf" ptType="all node node" st="1 3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23" axis="ch" ptType="node" st="7" cnt="1">
      <dgm:layoutNode name="circ7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7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24">
          <dgm:if name="Name125" func="var" arg="dir" op="equ" val="norm">
            <dgm:presOf axis="desOrSelf" ptType="node"/>
          </dgm:if>
          <dgm:else name="Name126">
            <dgm:presOf axis="root ch desOrSelf" ptType="all node node" st="1 2 1" cnt="1 1 0"/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venn1">
  <dgm:title val=""/>
  <dgm:desc val=""/>
  <dgm:catLst>
    <dgm:cat type="relationship" pri="28000"/>
    <dgm:cat type="convert" pri="19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</dgm:cxnLst>
      <dgm:bg/>
      <dgm:whole/>
    </dgm:dataModel>
  </dgm:clrData>
  <dgm:layoutNode name="compositeShape">
    <dgm:varLst>
      <dgm:chMax val="7"/>
      <dgm:dir/>
      <dgm:resizeHandles val="exact"/>
    </dgm:varLst>
    <dgm:choose name="Name0">
      <dgm:if name="Name1" axis="ch" ptType="node" func="cnt" op="equ" val="1">
        <dgm:alg type="composite">
          <dgm:param type="ar" val="1"/>
        </dgm:alg>
      </dgm:if>
      <dgm:if name="Name2" axis="ch" ptType="node" func="cnt" op="equ" val="2">
        <dgm:alg type="composite">
          <dgm:param type="ar" val="1.792"/>
        </dgm:alg>
      </dgm:if>
      <dgm:if name="Name3" axis="ch" ptType="node" func="cnt" op="equ" val="3">
        <dgm:alg type="composite">
          <dgm:param type="ar" val="1"/>
        </dgm:alg>
      </dgm:if>
      <dgm:if name="Name4" axis="ch" ptType="node" func="cnt" op="equ" val="4">
        <dgm:alg type="composite">
          <dgm:param type="ar" val="1"/>
        </dgm:alg>
      </dgm:if>
      <dgm:if name="Name5" axis="ch" ptType="node" func="cnt" op="equ" val="5">
        <dgm:alg type="composite">
          <dgm:param type="ar" val="1.4"/>
        </dgm:alg>
      </dgm:if>
      <dgm:if name="Name6" axis="ch" ptType="node" func="cnt" op="equ" val="6">
        <dgm:alg type="composite">
          <dgm:param type="ar" val="1.285"/>
        </dgm:alg>
      </dgm:if>
      <dgm:if name="Name7" axis="ch" ptType="node" func="cnt" op="equ" val="7">
        <dgm:alg type="composite">
          <dgm:param type="ar" val="1.359"/>
        </dgm:alg>
      </dgm:if>
      <dgm:else name="Name8">
        <dgm:alg type="composite">
          <dgm:param type="ar" val="1.359"/>
        </dgm:alg>
      </dgm:else>
    </dgm:choose>
    <dgm:shape xmlns:r="http://schemas.openxmlformats.org/officeDocument/2006/relationships" r:blip="">
      <dgm:adjLst/>
    </dgm:shape>
    <dgm:presOf/>
    <dgm:choose name="Name9">
      <dgm:if name="Name10" axis="ch" ptType="node" func="cnt" op="equ" val="1">
        <dgm:constrLst>
          <dgm:constr type="ctrX" for="ch" forName="circ1TxSh" refType="w" fact="0.5"/>
          <dgm:constr type="ctrY" for="ch" forName="circ1TxSh" refType="h" fact="0.5"/>
          <dgm:constr type="w" for="ch" forName="circ1TxSh" refType="w"/>
          <dgm:constr type="h" for="ch" forName="circ1TxSh" refType="h"/>
          <dgm:constr type="primFontSz" for="ch" ptType="node" op="equ"/>
        </dgm:constrLst>
      </dgm:if>
      <dgm:if name="Name11" axis="ch" ptType="node" func="cnt" op="equ" val="2">
        <dgm:constrLst>
          <dgm:constr type="ctrX" for="ch" forName="circ1" refType="w" fact="0.3"/>
          <dgm:constr type="ctrY" for="ch" forName="circ1" refType="h" fact="0.5"/>
          <dgm:constr type="w" for="ch" forName="circ1" refType="w" fact="0.555"/>
          <dgm:constr type="h" for="ch" forName="circ1" refType="h" fact="0.99456"/>
          <dgm:constr type="l" for="ch" forName="circ1Tx" refType="w" fact="0.1"/>
          <dgm:constr type="t" for="ch" forName="circ1Tx" refType="h" fact="0.12"/>
          <dgm:constr type="w" for="ch" forName="circ1Tx" refType="w" fact="0.32"/>
          <dgm:constr type="h" for="ch" forName="circ1Tx" refType="h" fact="0.76"/>
          <dgm:constr type="ctrX" for="ch" forName="circ2" refType="w" fact="0.7"/>
          <dgm:constr type="ctrY" for="ch" forName="circ2" refType="h" fact="0.5"/>
          <dgm:constr type="w" for="ch" forName="circ2" refType="w" fact="0.555"/>
          <dgm:constr type="h" for="ch" forName="circ2" refType="h" fact="0.99456"/>
          <dgm:constr type="l" for="ch" forName="circ2Tx" refType="w" fact="0.58"/>
          <dgm:constr type="t" for="ch" forName="circ2Tx" refType="h" fact="0.12"/>
          <dgm:constr type="w" for="ch" forName="circ2Tx" refType="w" fact="0.32"/>
          <dgm:constr type="h" for="ch" forName="circ2Tx" refType="h" fact="0.76"/>
          <dgm:constr type="primFontSz" for="ch" ptType="node" op="equ"/>
        </dgm:constrLst>
      </dgm:if>
      <dgm:if name="Name12" axis="ch" ptType="node" func="cnt" op="equ" val="3">
        <dgm:constrLst>
          <dgm:constr type="ctrX" for="ch" forName="circ1" refType="w" fact="0.5"/>
          <dgm:constr type="ctrY" for="ch" forName="circ1" refType="w" fact="0.25"/>
          <dgm:constr type="w" for="ch" forName="circ1" refType="w" fact="0.6"/>
          <dgm:constr type="h" for="ch" forName="circ1" refType="h" fact="0.6"/>
          <dgm:constr type="l" for="ch" forName="circ1Tx" refType="w" fact="0.28"/>
          <dgm:constr type="t" for="ch" forName="circ1Tx" refType="h" fact="0.055"/>
          <dgm:constr type="w" for="ch" forName="circ1Tx" refType="w" fact="0.44"/>
          <dgm:constr type="h" for="ch" forName="circ1Tx" refType="h" fact="0.27"/>
          <dgm:constr type="ctrX" for="ch" forName="circ2" refType="w" fact="0.7165"/>
          <dgm:constr type="ctrY" for="ch" forName="circ2" refType="w" fact="0.625"/>
          <dgm:constr type="w" for="ch" forName="circ2" refType="w" fact="0.6"/>
          <dgm:constr type="h" for="ch" forName="circ2" refType="h" fact="0.6"/>
          <dgm:constr type="l" for="ch" forName="circ2Tx" refType="w" fact="0.6"/>
          <dgm:constr type="t" for="ch" forName="circ2Tx" refType="h" fact="0.48"/>
          <dgm:constr type="w" for="ch" forName="circ2Tx" refType="w" fact="0.36"/>
          <dgm:constr type="h" for="ch" forName="circ2Tx" refType="h" fact="0.33"/>
          <dgm:constr type="ctrX" for="ch" forName="circ3" refType="w" fact="0.2835"/>
          <dgm:constr type="ctrY" for="ch" forName="circ3" refType="w" fact="0.625"/>
          <dgm:constr type="w" for="ch" forName="circ3" refType="w" fact="0.6"/>
          <dgm:constr type="h" for="ch" forName="circ3" refType="h" fact="0.6"/>
          <dgm:constr type="l" for="ch" forName="circ3Tx" refType="w" fact="0.04"/>
          <dgm:constr type="t" for="ch" forName="circ3Tx" refType="h" fact="0.48"/>
          <dgm:constr type="w" for="ch" forName="circ3Tx" refType="w" fact="0.36"/>
          <dgm:constr type="h" for="ch" forName="circ3Tx" refType="h" fact="0.33"/>
          <dgm:constr type="primFontSz" for="ch" ptType="node" op="equ"/>
        </dgm:constrLst>
      </dgm:if>
      <dgm:if name="Name13" axis="ch" ptType="node" func="cnt" op="equ" val="4">
        <dgm:constrLst>
          <dgm:constr type="ctrX" for="ch" forName="circ1" refType="w" fact="0.5"/>
          <dgm:constr type="ctrY" for="ch" forName="circ1" refType="w" fact="0.27"/>
          <dgm:constr type="w" for="ch" forName="circ1" refType="w" fact="0.52"/>
          <dgm:constr type="h" for="ch" forName="circ1" refType="h" fact="0.52"/>
          <dgm:constr type="l" for="ch" forName="circ1Tx" refType="w" fact="0.3"/>
          <dgm:constr type="t" for="ch" forName="circ1Tx" refType="h" fact="0.08"/>
          <dgm:constr type="w" for="ch" forName="circ1Tx" refType="w" fact="0.4"/>
          <dgm:constr type="h" for="ch" forName="circ1Tx" refType="h" fact="0.165"/>
          <dgm:constr type="ctrX" for="ch" forName="circ2" refType="w" fact="0.73"/>
          <dgm:constr type="ctrY" for="ch" forName="circ2" refType="w" fact="0.5"/>
          <dgm:constr type="w" for="ch" forName="circ2" refType="w" fact="0.52"/>
          <dgm:constr type="h" for="ch" forName="circ2" refType="h" fact="0.52"/>
          <dgm:constr type="r" for="ch" forName="circ2Tx" refType="w" fact="0.95"/>
          <dgm:constr type="t" for="ch" forName="circ2Tx" refType="h" fact="0.3"/>
          <dgm:constr type="w" for="ch" forName="circ2Tx" refType="w" fact="0.2"/>
          <dgm:constr type="h" for="ch" forName="circ2Tx" refType="h" fact="0.4"/>
          <dgm:constr type="ctrX" for="ch" forName="circ3" refType="w" fact="0.5"/>
          <dgm:constr type="ctrY" for="ch" forName="circ3" refType="w" fact="0.73"/>
          <dgm:constr type="w" for="ch" forName="circ3" refType="w" fact="0.52"/>
          <dgm:constr type="h" for="ch" forName="circ3" refType="h" fact="0.52"/>
          <dgm:constr type="l" for="ch" forName="circ3Tx" refType="w" fact="0.3"/>
          <dgm:constr type="b" for="ch" forName="circ3Tx" refType="h" fact="0.92"/>
          <dgm:constr type="w" for="ch" forName="circ3Tx" refType="w" fact="0.4"/>
          <dgm:constr type="h" for="ch" forName="circ3Tx" refType="h" fact="0.165"/>
          <dgm:constr type="ctrX" for="ch" forName="circ4" refType="w" fact="0.27"/>
          <dgm:constr type="ctrY" for="ch" forName="circ4" refType="h" fact="0.5"/>
          <dgm:constr type="w" for="ch" forName="circ4" refType="w" fact="0.52"/>
          <dgm:constr type="h" for="ch" forName="circ4" refType="h" fact="0.52"/>
          <dgm:constr type="l" for="ch" forName="circ4Tx" refType="w" fact="0.05"/>
          <dgm:constr type="t" for="ch" forName="circ4Tx" refType="h" fact="0.3"/>
          <dgm:constr type="w" for="ch" forName="circ4Tx" refType="w" fact="0.2"/>
          <dgm:constr type="h" for="ch" forName="circ4Tx" refType="h" fact="0.4"/>
          <dgm:constr type="primFontSz" for="ch" ptType="node" op="equ"/>
        </dgm:constrLst>
      </dgm:if>
      <dgm:if name="Name14" axis="ch" ptType="node" func="cnt" op="equ" val="5">
        <dgm:constrLst>
          <dgm:constr type="ctrX" for="ch" forName="circ1" refType="w" fact="0.5"/>
          <dgm:constr type="ctrY" for="ch" forName="circ1" refType="h" fact="0.46"/>
          <dgm:constr type="w" for="ch" forName="circ1" refType="w" fact="0.25"/>
          <dgm:constr type="h" for="ch" forName="circ1" refType="h" fact="0.35"/>
          <dgm:constr type="l" for="ch" forName="circ1Tx" refType="w" fact="0.355"/>
          <dgm:constr type="t" for="ch" forName="circ1Tx"/>
          <dgm:constr type="w" for="ch" forName="circ1Tx" refType="w" fact="0.29"/>
          <dgm:constr type="h" for="ch" forName="circ1Tx" refType="h" fact="0.235"/>
          <dgm:constr type="ctrX" for="ch" forName="circ2" refType="w" fact="0.5951"/>
          <dgm:constr type="ctrY" for="ch" forName="circ2" refType="h" fact="0.5567"/>
          <dgm:constr type="w" for="ch" forName="circ2" refType="w" fact="0.25"/>
          <dgm:constr type="h" for="ch" forName="circ2" refType="h" fact="0.35"/>
          <dgm:constr type="l" for="ch" forName="circ2Tx" refType="w" fact="0.74"/>
          <dgm:constr type="t" for="ch" forName="circ2Tx" refType="h" fact="0.31"/>
          <dgm:constr type="w" for="ch" forName="circ2Tx" refType="w" fact="0.26"/>
          <dgm:constr type="h" for="ch" forName="circ2Tx" refType="h" fact="0.255"/>
          <dgm:constr type="ctrX" for="ch" forName="circ3" refType="w" fact="0.5588"/>
          <dgm:constr type="ctrY" for="ch" forName="circ3" refType="h" fact="0.7133"/>
          <dgm:constr type="w" for="ch" forName="circ3" refType="w" fact="0.25"/>
          <dgm:constr type="h" for="ch" forName="circ3" refType="h" fact="0.35"/>
          <dgm:constr type="l" for="ch" forName="circ3Tx" refType="w" fact="0.7"/>
          <dgm:constr type="t" for="ch" forName="circ3Tx" refType="h" fact="0.745"/>
          <dgm:constr type="w" for="ch" forName="circ3Tx" refType="w" fact="0.26"/>
          <dgm:constr type="h" for="ch" forName="circ3Tx" refType="h" fact="0.255"/>
          <dgm:constr type="ctrX" for="ch" forName="circ4" refType="w" fact="0.4412"/>
          <dgm:constr type="ctrY" for="ch" forName="circ4" refType="h" fact="0.7133"/>
          <dgm:constr type="w" for="ch" forName="circ4" refType="w" fact="0.25"/>
          <dgm:constr type="h" for="ch" forName="circ4" refType="h" fact="0.35"/>
          <dgm:constr type="l" for="ch" forName="circ4Tx" refType="w" fact="0.04"/>
          <dgm:constr type="t" for="ch" forName="circ4Tx" refType="h" fact="0.745"/>
          <dgm:constr type="w" for="ch" forName="circ4Tx" refType="w" fact="0.26"/>
          <dgm:constr type="h" for="ch" forName="circ4Tx" refType="h" fact="0.255"/>
          <dgm:constr type="ctrX" for="ch" forName="circ5" refType="w" fact="0.4049"/>
          <dgm:constr type="ctrY" for="ch" forName="circ5" refType="h" fact="0.5567"/>
          <dgm:constr type="w" for="ch" forName="circ5" refType="w" fact="0.25"/>
          <dgm:constr type="h" for="ch" forName="circ5" refType="h" fact="0.35"/>
          <dgm:constr type="l" for="ch" forName="circ5Tx"/>
          <dgm:constr type="t" for="ch" forName="circ5Tx" refType="h" fact="0.31"/>
          <dgm:constr type="w" for="ch" forName="circ5Tx" refType="w" fact="0.26"/>
          <dgm:constr type="h" for="ch" forName="circ5Tx" refType="h" fact="0.255"/>
          <dgm:constr type="primFontSz" for="ch" ptType="node" op="equ"/>
        </dgm:constrLst>
      </dgm:if>
      <dgm:if name="Name15" axis="ch" ptType="node" func="cnt" op="equ" val="6">
        <dgm:constrLst>
          <dgm:constr type="ctrX" for="ch" forName="circ1" refType="w" fact="0.5"/>
          <dgm:constr type="ctrY" for="ch" forName="circ1" refType="h" fact="0.3844"/>
          <dgm:constr type="w" for="ch" forName="circ1" refType="w" fact="0.24"/>
          <dgm:constr type="h" for="ch" forName="circ1" refType="h" fact="0.3084"/>
          <dgm:constr type="l" for="ch" forName="circ1Tx" refType="w" fact="0.35"/>
          <dgm:constr type="t" for="ch" forName="circ1Tx"/>
          <dgm:constr type="w" for="ch" forName="circ1Tx" refType="w" fact="0.3"/>
          <dgm:constr type="h" for="ch" forName="circ1Tx" refType="h" fact="0.21"/>
          <dgm:constr type="ctrX" for="ch" forName="circ2" refType="w" fact="0.5779"/>
          <dgm:constr type="ctrY" for="ch" forName="circ2" refType="h" fact="0.4422"/>
          <dgm:constr type="w" for="ch" forName="circ2" refType="w" fact="0.24"/>
          <dgm:constr type="h" for="ch" forName="circ2" refType="h" fact="0.3084"/>
          <dgm:constr type="l" for="ch" forName="circ2Tx" refType="w" fact="0.7157"/>
          <dgm:constr type="t" for="ch" forName="circ2Tx" refType="h" fact="0.2"/>
          <dgm:constr type="w" for="ch" forName="circ2Tx" refType="w" fact="0.2843"/>
          <dgm:constr type="h" for="ch" forName="circ2Tx" refType="h" fact="0.23"/>
          <dgm:constr type="ctrX" for="ch" forName="circ3" refType="w" fact="0.5779"/>
          <dgm:constr type="ctrY" for="ch" forName="circ3" refType="h" fact="0.5578"/>
          <dgm:constr type="w" for="ch" forName="circ3" refType="w" fact="0.24"/>
          <dgm:constr type="h" for="ch" forName="circ3" refType="h" fact="0.3084"/>
          <dgm:constr type="l" for="ch" forName="circ3Tx" refType="w" fact="0.7157"/>
          <dgm:constr type="t" for="ch" forName="circ3Tx" refType="h" fact="0.543"/>
          <dgm:constr type="w" for="ch" forName="circ3Tx" refType="w" fact="0.2843"/>
          <dgm:constr type="h" for="ch" forName="circ3Tx" refType="h" fact="0.257"/>
          <dgm:constr type="ctrX" for="ch" forName="circ4" refType="w" fact="0.5"/>
          <dgm:constr type="ctrY" for="ch" forName="circ4" refType="h" fact="0.6157"/>
          <dgm:constr type="w" for="ch" forName="circ4" refType="w" fact="0.24"/>
          <dgm:constr type="h" for="ch" forName="circ4" refType="h" fact="0.3084"/>
          <dgm:constr type="l" for="ch" forName="circ4Tx" refType="w" fact="0.35"/>
          <dgm:constr type="t" for="ch" forName="circ4Tx" refType="h" fact="0.79"/>
          <dgm:constr type="w" for="ch" forName="circ4Tx" refType="w" fact="0.3"/>
          <dgm:constr type="h" for="ch" forName="circ4Tx" refType="h" fact="0.21"/>
          <dgm:constr type="ctrX" for="ch" forName="circ5" refType="w" fact="0.4221"/>
          <dgm:constr type="ctrY" for="ch" forName="circ5" refType="h" fact="0.5578"/>
          <dgm:constr type="w" for="ch" forName="circ5" refType="w" fact="0.24"/>
          <dgm:constr type="h" for="ch" forName="circ5" refType="h" fact="0.3084"/>
          <dgm:constr type="l" for="ch" forName="circ5Tx" refType="w" fact="0"/>
          <dgm:constr type="t" for="ch" forName="circ5Tx" refType="h" fact="0.543"/>
          <dgm:constr type="w" for="ch" forName="circ5Tx" refType="w" fact="0.2843"/>
          <dgm:constr type="h" for="ch" forName="circ5Tx" refType="h" fact="0.257"/>
          <dgm:constr type="ctrX" for="ch" forName="circ6" refType="w" fact="0.4221"/>
          <dgm:constr type="ctrY" for="ch" forName="circ6" refType="h" fact="0.4422"/>
          <dgm:constr type="w" for="ch" forName="circ6" refType="w" fact="0.24"/>
          <dgm:constr type="h" for="ch" forName="circ6" refType="h" fact="0.3084"/>
          <dgm:constr type="l" for="ch" forName="circ6Tx" refType="w" fact="0"/>
          <dgm:constr type="t" for="ch" forName="circ6Tx" refType="h" fact="0.2"/>
          <dgm:constr type="w" for="ch" forName="circ6Tx" refType="w" fact="0.2843"/>
          <dgm:constr type="h" for="ch" forName="circ6Tx" refType="h" fact="0.257"/>
          <dgm:constr type="primFontSz" for="ch" ptType="node" op="equ"/>
        </dgm:constrLst>
      </dgm:if>
      <dgm:else name="Name16">
        <dgm:constrLst>
          <dgm:constr type="ctrX" for="ch" forName="circ1" refType="w" fact="0.5"/>
          <dgm:constr type="ctrY" for="ch" forName="circ1" refType="h" fact="0.4177"/>
          <dgm:constr type="w" for="ch" forName="circ1" refType="w" fact="0.24"/>
          <dgm:constr type="h" for="ch" forName="circ1" refType="h" fact="0.3262"/>
          <dgm:constr type="l" for="ch" forName="circ1Tx" refType="w" fact="0.3625"/>
          <dgm:constr type="t" for="ch" forName="circ1Tx"/>
          <dgm:constr type="w" for="ch" forName="circ1Tx" refType="w" fact="0.275"/>
          <dgm:constr type="h" for="ch" forName="circ1Tx" refType="h" fact="0.2"/>
          <dgm:constr type="ctrX" for="ch" forName="circ2" refType="w" fact="0.5704"/>
          <dgm:constr type="ctrY" for="ch" forName="circ2" refType="h" fact="0.4637"/>
          <dgm:constr type="w" for="ch" forName="circ2" refType="w" fact="0.24"/>
          <dgm:constr type="h" for="ch" forName="circ2" refType="h" fact="0.3262"/>
          <dgm:constr type="l" for="ch" forName="circ2Tx" refType="w" fact="0.72"/>
          <dgm:constr type="t" for="ch" forName="circ2Tx" refType="h" fact="0.19"/>
          <dgm:constr type="w" for="ch" forName="circ2Tx" refType="w" fact="0.26"/>
          <dgm:constr type="h" for="ch" forName="circ2Tx" refType="h" fact="0.22"/>
          <dgm:constr type="ctrX" for="ch" forName="circ3" refType="w" fact="0.5877"/>
          <dgm:constr type="ctrY" for="ch" forName="circ3" refType="h" fact="0.5672"/>
          <dgm:constr type="w" for="ch" forName="circ3" refType="w" fact="0.24"/>
          <dgm:constr type="h" for="ch" forName="circ3" refType="h" fact="0.3262"/>
          <dgm:constr type="l" for="ch" forName="circ3Tx" refType="w" fact="0.745"/>
          <dgm:constr type="t" for="ch" forName="circ3Tx" refType="h" fact="0.47"/>
          <dgm:constr type="w" for="ch" forName="circ3Tx" refType="w" fact="0.255"/>
          <dgm:constr type="h" for="ch" forName="circ3Tx" refType="h" fact="0.235"/>
          <dgm:constr type="ctrX" for="ch" forName="circ4" refType="w" fact="0.539"/>
          <dgm:constr type="ctrY" for="ch" forName="circ4" refType="h" fact="0.6502"/>
          <dgm:constr type="w" for="ch" forName="circ4" refType="w" fact="0.24"/>
          <dgm:constr type="h" for="ch" forName="circ4" refType="h" fact="0.3262"/>
          <dgm:constr type="l" for="ch" forName="circ4Tx" refType="w" fact="0.635"/>
          <dgm:constr type="t" for="ch" forName="circ4Tx" refType="h" fact="0.785"/>
          <dgm:constr type="w" for="ch" forName="circ4Tx" refType="w" fact="0.275"/>
          <dgm:constr type="h" for="ch" forName="circ4Tx" refType="h" fact="0.215"/>
          <dgm:constr type="ctrX" for="ch" forName="circ5" refType="w" fact="0.461"/>
          <dgm:constr type="ctrY" for="ch" forName="circ5" refType="h" fact="0.6502"/>
          <dgm:constr type="w" for="ch" forName="circ5" refType="w" fact="0.24"/>
          <dgm:constr type="h" for="ch" forName="circ5" refType="h" fact="0.3262"/>
          <dgm:constr type="l" for="ch" forName="circ5Tx" refType="w" fact="0.09"/>
          <dgm:constr type="t" for="ch" forName="circ5Tx" refType="h" fact="0.785"/>
          <dgm:constr type="w" for="ch" forName="circ5Tx" refType="w" fact="0.275"/>
          <dgm:constr type="h" for="ch" forName="circ5Tx" refType="h" fact="0.215"/>
          <dgm:constr type="ctrX" for="ch" forName="circ6" refType="w" fact="0.4123"/>
          <dgm:constr type="ctrY" for="ch" forName="circ6" refType="h" fact="0.5672"/>
          <dgm:constr type="w" for="ch" forName="circ6" refType="w" fact="0.24"/>
          <dgm:constr type="h" for="ch" forName="circ6" refType="h" fact="0.3262"/>
          <dgm:constr type="l" for="ch" forName="circ6Tx"/>
          <dgm:constr type="t" for="ch" forName="circ6Tx" refType="h" fact="0.47"/>
          <dgm:constr type="w" for="ch" forName="circ6Tx" refType="w" fact="0.255"/>
          <dgm:constr type="h" for="ch" forName="circ6Tx" refType="h" fact="0.235"/>
          <dgm:constr type="ctrX" for="ch" forName="circ7" refType="w" fact="0.4296"/>
          <dgm:constr type="ctrY" for="ch" forName="circ7" refType="h" fact="0.4637"/>
          <dgm:constr type="w" for="ch" forName="circ7" refType="w" fact="0.24"/>
          <dgm:constr type="h" for="ch" forName="circ7" refType="h" fact="0.3262"/>
          <dgm:constr type="l" for="ch" forName="circ7Tx" refType="w" fact="0.02"/>
          <dgm:constr type="t" for="ch" forName="circ7Tx" refType="h" fact="0.19"/>
          <dgm:constr type="w" for="ch" forName="circ7Tx" refType="w" fact="0.26"/>
          <dgm:constr type="h" for="ch" forName="circ7Tx" refType="h" fact="0.22"/>
          <dgm:constr type="primFontSz" for="ch" ptType="node" op="equ"/>
        </dgm:constrLst>
      </dgm:else>
    </dgm:choose>
    <dgm:ruleLst/>
    <dgm:forEach name="Name17" axis="ch" ptType="node" cnt="1">
      <dgm:choose name="Name18">
        <dgm:if name="Name19" axis="root ch" ptType="all node" func="cnt" op="equ" val="1">
          <dgm:layoutNode name="circ1TxSh" styleLbl="vennNode1">
            <dgm:alg type="tx">
              <dgm:param type="txAnchorHorzCh" val="ctr"/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20">
              <dgm:if name="Name21" func="var" arg="dir" op="equ" val="norm">
                <dgm:choose name="Name22">
                  <dgm:if name="Name23" axis="root ch" ptType="all node" func="cnt" op="lte" val="4">
                    <dgm:presOf axis="desOrSelf" ptType="node"/>
                  </dgm:if>
                  <dgm:else name="Name24">
                    <dgm:presOf/>
                  </dgm:else>
                </dgm:choose>
              </dgm:if>
              <dgm:else name="Name25">
                <dgm:choose name="Name26">
                  <dgm:if name="Name27" axis="root ch" ptType="all node" func="cnt" op="equ" val="2">
                    <dgm:presOf axis="root ch desOrSelf" ptType="all node node" st="1 2 1" cnt="1 1 0"/>
                  </dgm:if>
                  <dgm:else name="Name28">
                    <dgm:presOf axis="desOrSelf" ptType="node"/>
                  </dgm:else>
                </dgm:choose>
              </dgm:else>
            </dgm:choose>
            <dgm:constrLst>
              <dgm:constr type="tMarg"/>
              <dgm:constr type="bMarg"/>
              <dgm:constr type="lMarg"/>
              <dgm:constr type="rMarg"/>
              <dgm:constr type="primFontSz" val="65"/>
            </dgm:constrLst>
            <dgm:ruleLst>
              <dgm:rule type="primFontSz" val="5" fact="NaN" max="NaN"/>
            </dgm:ruleLst>
          </dgm:layoutNode>
        </dgm:if>
        <dgm:else name="Name29">
          <dgm:layoutNode name="circ1" styleLbl="vennNode1">
            <dgm:alg type="sp"/>
            <dgm:shape xmlns:r="http://schemas.openxmlformats.org/officeDocument/2006/relationships" type="ellipse" r:blip="">
              <dgm:adjLst/>
            </dgm:shape>
            <dgm:choose name="Name30">
              <dgm:if name="Name31" func="var" arg="dir" op="equ" val="norm">
                <dgm:choose name="Name32">
                  <dgm:if name="Name33" axis="root ch" ptType="all node" func="cnt" op="lte" val="4">
                    <dgm:presOf axis="desOrSelf" ptType="node"/>
                  </dgm:if>
                  <dgm:else name="Name34">
                    <dgm:presOf/>
                  </dgm:else>
                </dgm:choose>
              </dgm:if>
              <dgm:else name="Name35">
                <dgm:choose name="Name36">
                  <dgm:if name="Name37" axis="root ch" ptType="all node" func="cnt" op="equ" val="2">
                    <dgm:presOf axis="root ch desOrSelf" ptType="all node node" st="1 2 1" cnt="1 1 0"/>
                  </dgm:if>
                  <dgm:else name="Name38">
                    <dgm:choose name="Name39">
                      <dgm:if name="Name40" axis="root ch" ptType="all node" func="cnt" op="lte" val="4">
                        <dgm:presOf axis="desOrSelf" ptType="node"/>
                      </dgm:if>
                      <dgm:else name="Name41">
                        <dgm:presOf/>
                      </dgm:else>
                    </dgm:choose>
                  </dgm:else>
                </dgm:choose>
              </dgm:else>
            </dgm:choose>
            <dgm:constrLst/>
            <dgm:ruleLst/>
          </dgm:layoutNode>
          <dgm:layoutNode name="circ1Tx" styleLbl="revTx">
            <dgm:varLst>
              <dgm:chMax val="0"/>
              <dgm:chPref val="0"/>
              <dgm:bulletEnabled val="1"/>
            </dgm:varLst>
            <dgm:alg type="tx">
              <dgm:param type="txAnchorHorzCh" val="ctr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choose name="Name42">
              <dgm:if name="Name43" func="var" arg="dir" op="equ" val="norm">
                <dgm:presOf axis="desOrSelf" ptType="node"/>
              </dgm:if>
              <dgm:else name="Name44">
                <dgm:choose name="Name45">
                  <dgm:if name="Name46" axis="root ch" ptType="all node" func="cnt" op="equ" val="2">
                    <dgm:presOf axis="root ch desOrSelf" ptType="all node node" st="1 2 1" cnt="1 1 0"/>
                  </dgm:if>
                  <dgm:else name="Name47">
                    <dgm:presOf axis="desOrSelf" ptType="node"/>
                  </dgm:else>
                </dgm:choose>
              </dgm:else>
            </dgm:choose>
            <dgm:constrLst>
              <dgm:constr type="tMarg"/>
              <dgm:constr type="bMarg"/>
              <dgm:constr type="lMarg"/>
              <dgm:constr type="rMarg"/>
              <dgm:constr type="primFontSz" val="65"/>
            </dgm:constrLst>
            <dgm:ruleLst>
              <dgm:rule type="primFontSz" val="5" fact="NaN" max="NaN"/>
            </dgm:ruleLst>
          </dgm:layoutNode>
        </dgm:else>
      </dgm:choose>
    </dgm:forEach>
    <dgm:forEach name="Name48" axis="ch" ptType="node" st="2" cnt="1">
      <dgm:layoutNode name="circ2" styleLbl="vennNode1">
        <dgm:alg type="sp"/>
        <dgm:shape xmlns:r="http://schemas.openxmlformats.org/officeDocument/2006/relationships" type="ellipse" r:blip="">
          <dgm:adjLst/>
        </dgm:shape>
        <dgm:choose name="Name49">
          <dgm:if name="Name50" func="var" arg="dir" op="equ" val="norm">
            <dgm:choose name="Name51">
              <dgm:if name="Name52" axis="root ch" ptType="all node" func="cnt" op="lte" val="4">
                <dgm:presOf axis="desOrSelf" ptType="node"/>
              </dgm:if>
              <dgm:else name="Name53">
                <dgm:presOf/>
              </dgm:else>
            </dgm:choose>
          </dgm:if>
          <dgm:else name="Name54">
            <dgm:choose name="Name55">
              <dgm:if name="Name56" axis="root ch" ptType="all node" func="cnt" op="equ" val="2">
                <dgm:presOf axis="root ch desOrSelf" ptType="all node node" st="1 1 1" cnt="1 1 0"/>
              </dgm:if>
              <dgm:if name="Name57" axis="root ch" ptType="all node" func="cnt" op="equ" val="3">
                <dgm:presOf axis="root ch desOrSelf" ptType="all node node" st="1 3 1" cnt="1 1 0"/>
              </dgm:if>
              <dgm:if name="Name58" axis="root ch" ptType="all node" func="cnt" op="equ" val="4">
                <dgm:presOf axis="root ch desOrSelf" ptType="all node node" st="1 4 1" cnt="1 1 0"/>
              </dgm:if>
              <dgm:else name="Name59">
                <dgm:presOf/>
              </dgm:else>
            </dgm:choose>
          </dgm:else>
        </dgm:choose>
        <dgm:constrLst/>
        <dgm:ruleLst/>
      </dgm:layoutNode>
      <dgm:layoutNode name="circ2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60">
          <dgm:if name="Name61" func="var" arg="dir" op="equ" val="norm">
            <dgm:presOf axis="desOrSelf" ptType="node"/>
          </dgm:if>
          <dgm:else name="Name62">
            <dgm:choose name="Name63">
              <dgm:if name="Name64" axis="root ch" ptType="all node" func="cnt" op="equ" val="2">
                <dgm:presOf axis="root ch desOrSelf" ptType="all node node" st="1 1 1" cnt="1 1 0"/>
              </dgm:if>
              <dgm:if name="Name65" axis="root ch" ptType="all node" func="cnt" op="equ" val="3">
                <dgm:presOf axis="root ch desOrSelf" ptType="all node node" st="1 3 1" cnt="1 1 0"/>
              </dgm:if>
              <dgm:if name="Name66" axis="root ch" ptType="all node" func="cnt" op="equ" val="4">
                <dgm:presOf axis="root ch desOrSelf" ptType="all node node" st="1 4 1" cnt="1 1 0"/>
              </dgm:if>
              <dgm:if name="Name67" axis="root ch" ptType="all node" func="cnt" op="equ" val="5">
                <dgm:presOf axis="root ch desOrSelf" ptType="all node node" st="1 5 1" cnt="1 1 0"/>
              </dgm:if>
              <dgm:if name="Name68" axis="root ch" ptType="all node" func="cnt" op="equ" val="6">
                <dgm:presOf axis="root ch desOrSelf" ptType="all node node" st="1 6 1" cnt="1 1 0"/>
              </dgm:if>
              <dgm:else name="Name69">
                <dgm:presOf axis="root ch desOrSelf" ptType="all node node" st="1 7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70" axis="ch" ptType="node" st="3" cnt="1">
      <dgm:layoutNode name="circ3" styleLbl="vennNode1">
        <dgm:alg type="sp"/>
        <dgm:shape xmlns:r="http://schemas.openxmlformats.org/officeDocument/2006/relationships" type="ellipse" r:blip="">
          <dgm:adjLst/>
        </dgm:shape>
        <dgm:choose name="Name71">
          <dgm:if name="Name72" func="var" arg="dir" op="equ" val="norm">
            <dgm:choose name="Name73">
              <dgm:if name="Name74" axis="root ch" ptType="all node" func="cnt" op="lte" val="4">
                <dgm:presOf axis="desOrSelf" ptType="node"/>
              </dgm:if>
              <dgm:else name="Name75">
                <dgm:presOf/>
              </dgm:else>
            </dgm:choose>
          </dgm:if>
          <dgm:else name="Name76">
            <dgm:choose name="Name77">
              <dgm:if name="Name78" axis="root ch" ptType="all node" func="cnt" op="equ" val="3">
                <dgm:presOf axis="root ch desOrSelf" ptType="all node node" st="1 2 1" cnt="1 1 0"/>
              </dgm:if>
              <dgm:if name="Name79" axis="root ch" ptType="all node" func="cnt" op="equ" val="4">
                <dgm:presOf axis="root ch desOrSelf" ptType="all node node" st="1 3 1" cnt="1 1 0"/>
              </dgm:if>
              <dgm:else name="Name80">
                <dgm:presOf/>
              </dgm:else>
            </dgm:choose>
          </dgm:else>
        </dgm:choose>
        <dgm:constrLst/>
        <dgm:ruleLst/>
      </dgm:layoutNode>
      <dgm:layoutNode name="circ3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81">
          <dgm:if name="Name82" func="var" arg="dir" op="equ" val="norm">
            <dgm:presOf axis="desOrSelf" ptType="node"/>
          </dgm:if>
          <dgm:else name="Name83">
            <dgm:choose name="Name84">
              <dgm:if name="Name85" axis="root ch" ptType="all node" func="cnt" op="equ" val="3">
                <dgm:presOf axis="root ch desOrSelf" ptType="all node node" st="1 2 1" cnt="1 1 0"/>
              </dgm:if>
              <dgm:if name="Name86" axis="root ch" ptType="all node" func="cnt" op="equ" val="4">
                <dgm:presOf axis="root ch desOrSelf" ptType="all node node" st="1 3 1" cnt="1 1 0"/>
              </dgm:if>
              <dgm:if name="Name87" axis="root ch" ptType="all node" func="cnt" op="equ" val="5">
                <dgm:presOf axis="root ch desOrSelf" ptType="all node node" st="1 4 1" cnt="1 1 0"/>
              </dgm:if>
              <dgm:if name="Name88" axis="root ch" ptType="all node" func="cnt" op="equ" val="6">
                <dgm:presOf axis="root ch desOrSelf" ptType="all node node" st="1 5 1" cnt="1 1 0"/>
              </dgm:if>
              <dgm:else name="Name89">
                <dgm:presOf axis="root ch desOrSelf" ptType="all node node" st="1 6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90" axis="ch" ptType="node" st="4" cnt="1">
      <dgm:layoutNode name="circ4" styleLbl="vennNode1">
        <dgm:alg type="sp"/>
        <dgm:shape xmlns:r="http://schemas.openxmlformats.org/officeDocument/2006/relationships" type="ellipse" r:blip="">
          <dgm:adjLst/>
        </dgm:shape>
        <dgm:choose name="Name91">
          <dgm:if name="Name92" func="var" arg="dir" op="equ" val="norm">
            <dgm:choose name="Name93">
              <dgm:if name="Name94" axis="root ch" ptType="all node" func="cnt" op="lte" val="4">
                <dgm:presOf axis="desOrSelf" ptType="node"/>
              </dgm:if>
              <dgm:else name="Name95">
                <dgm:presOf/>
              </dgm:else>
            </dgm:choose>
          </dgm:if>
          <dgm:else name="Name96">
            <dgm:choose name="Name97">
              <dgm:if name="Name98" axis="root ch" ptType="all node" func="cnt" op="equ" val="4">
                <dgm:presOf axis="root ch desOrSelf" ptType="all node node" st="1 2 1" cnt="1 1 0"/>
              </dgm:if>
              <dgm:else name="Name99">
                <dgm:presOf/>
              </dgm:else>
            </dgm:choose>
          </dgm:else>
        </dgm:choose>
        <dgm:constrLst/>
        <dgm:ruleLst/>
      </dgm:layoutNode>
      <dgm:layoutNode name="circ4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00">
          <dgm:if name="Name101" func="var" arg="dir" op="equ" val="norm">
            <dgm:presOf axis="desOrSelf" ptType="node"/>
          </dgm:if>
          <dgm:else name="Name102">
            <dgm:choose name="Name103">
              <dgm:if name="Name104" axis="root ch" ptType="all node" func="cnt" op="equ" val="4">
                <dgm:presOf axis="root ch desOrSelf" ptType="all node node" st="1 2 1" cnt="1 1 0"/>
              </dgm:if>
              <dgm:if name="Name105" axis="root ch" ptType="all node" func="cnt" op="equ" val="5">
                <dgm:presOf axis="root ch desOrSelf" ptType="all node node" st="1 3 1" cnt="1 1 0"/>
              </dgm:if>
              <dgm:if name="Name106" axis="root ch" ptType="all node" func="cnt" op="equ" val="6">
                <dgm:presOf axis="root ch desOrSelf" ptType="all node node" st="1 4 1" cnt="1 1 0"/>
              </dgm:if>
              <dgm:else name="Name107">
                <dgm:presOf axis="root ch desOrSelf" ptType="all node node" st="1 5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08" axis="ch" ptType="node" st="5" cnt="1">
      <dgm:layoutNode name="circ5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5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09">
          <dgm:if name="Name110" func="var" arg="dir" op="equ" val="norm">
            <dgm:presOf axis="desOrSelf" ptType="node"/>
          </dgm:if>
          <dgm:else name="Name111">
            <dgm:choose name="Name112">
              <dgm:if name="Name113" axis="root ch" ptType="all node" func="cnt" op="equ" val="5">
                <dgm:presOf axis="root ch desOrSelf" ptType="all node node" st="1 2 1" cnt="1 1 0"/>
              </dgm:if>
              <dgm:if name="Name114" axis="root ch" ptType="all node" func="cnt" op="equ" val="6">
                <dgm:presOf axis="root ch desOrSelf" ptType="all node node" st="1 3 1" cnt="1 1 0"/>
              </dgm:if>
              <dgm:else name="Name115">
                <dgm:presOf axis="root ch desOrSelf" ptType="all node node" st="1 4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16" axis="ch" ptType="node" st="6" cnt="1">
      <dgm:layoutNode name="circ6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6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17">
          <dgm:if name="Name118" func="var" arg="dir" op="equ" val="norm">
            <dgm:presOf axis="desOrSelf" ptType="node"/>
          </dgm:if>
          <dgm:else name="Name119">
            <dgm:choose name="Name120">
              <dgm:if name="Name121" axis="root ch" ptType="all node" func="cnt" op="equ" val="6">
                <dgm:presOf axis="root ch desOrSelf" ptType="all node node" st="1 2 1" cnt="1 1 0"/>
              </dgm:if>
              <dgm:else name="Name122">
                <dgm:presOf axis="root ch desOrSelf" ptType="all node node" st="1 3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23" axis="ch" ptType="node" st="7" cnt="1">
      <dgm:layoutNode name="circ7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7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24">
          <dgm:if name="Name125" func="var" arg="dir" op="equ" val="norm">
            <dgm:presOf axis="desOrSelf" ptType="node"/>
          </dgm:if>
          <dgm:else name="Name126">
            <dgm:presOf axis="root ch desOrSelf" ptType="all node node" st="1 2 1" cnt="1 1 0"/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venn1">
  <dgm:title val=""/>
  <dgm:desc val=""/>
  <dgm:catLst>
    <dgm:cat type="relationship" pri="28000"/>
    <dgm:cat type="convert" pri="19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</dgm:cxnLst>
      <dgm:bg/>
      <dgm:whole/>
    </dgm:dataModel>
  </dgm:clrData>
  <dgm:layoutNode name="compositeShape">
    <dgm:varLst>
      <dgm:chMax val="7"/>
      <dgm:dir/>
      <dgm:resizeHandles val="exact"/>
    </dgm:varLst>
    <dgm:choose name="Name0">
      <dgm:if name="Name1" axis="ch" ptType="node" func="cnt" op="equ" val="1">
        <dgm:alg type="composite">
          <dgm:param type="ar" val="1"/>
        </dgm:alg>
      </dgm:if>
      <dgm:if name="Name2" axis="ch" ptType="node" func="cnt" op="equ" val="2">
        <dgm:alg type="composite">
          <dgm:param type="ar" val="1.792"/>
        </dgm:alg>
      </dgm:if>
      <dgm:if name="Name3" axis="ch" ptType="node" func="cnt" op="equ" val="3">
        <dgm:alg type="composite">
          <dgm:param type="ar" val="1"/>
        </dgm:alg>
      </dgm:if>
      <dgm:if name="Name4" axis="ch" ptType="node" func="cnt" op="equ" val="4">
        <dgm:alg type="composite">
          <dgm:param type="ar" val="1"/>
        </dgm:alg>
      </dgm:if>
      <dgm:if name="Name5" axis="ch" ptType="node" func="cnt" op="equ" val="5">
        <dgm:alg type="composite">
          <dgm:param type="ar" val="1.4"/>
        </dgm:alg>
      </dgm:if>
      <dgm:if name="Name6" axis="ch" ptType="node" func="cnt" op="equ" val="6">
        <dgm:alg type="composite">
          <dgm:param type="ar" val="1.285"/>
        </dgm:alg>
      </dgm:if>
      <dgm:if name="Name7" axis="ch" ptType="node" func="cnt" op="equ" val="7">
        <dgm:alg type="composite">
          <dgm:param type="ar" val="1.359"/>
        </dgm:alg>
      </dgm:if>
      <dgm:else name="Name8">
        <dgm:alg type="composite">
          <dgm:param type="ar" val="1.359"/>
        </dgm:alg>
      </dgm:else>
    </dgm:choose>
    <dgm:shape xmlns:r="http://schemas.openxmlformats.org/officeDocument/2006/relationships" r:blip="">
      <dgm:adjLst/>
    </dgm:shape>
    <dgm:presOf/>
    <dgm:choose name="Name9">
      <dgm:if name="Name10" axis="ch" ptType="node" func="cnt" op="equ" val="1">
        <dgm:constrLst>
          <dgm:constr type="ctrX" for="ch" forName="circ1TxSh" refType="w" fact="0.5"/>
          <dgm:constr type="ctrY" for="ch" forName="circ1TxSh" refType="h" fact="0.5"/>
          <dgm:constr type="w" for="ch" forName="circ1TxSh" refType="w"/>
          <dgm:constr type="h" for="ch" forName="circ1TxSh" refType="h"/>
          <dgm:constr type="primFontSz" for="ch" ptType="node" op="equ"/>
        </dgm:constrLst>
      </dgm:if>
      <dgm:if name="Name11" axis="ch" ptType="node" func="cnt" op="equ" val="2">
        <dgm:constrLst>
          <dgm:constr type="ctrX" for="ch" forName="circ1" refType="w" fact="0.3"/>
          <dgm:constr type="ctrY" for="ch" forName="circ1" refType="h" fact="0.5"/>
          <dgm:constr type="w" for="ch" forName="circ1" refType="w" fact="0.555"/>
          <dgm:constr type="h" for="ch" forName="circ1" refType="h" fact="0.99456"/>
          <dgm:constr type="l" for="ch" forName="circ1Tx" refType="w" fact="0.1"/>
          <dgm:constr type="t" for="ch" forName="circ1Tx" refType="h" fact="0.12"/>
          <dgm:constr type="w" for="ch" forName="circ1Tx" refType="w" fact="0.32"/>
          <dgm:constr type="h" for="ch" forName="circ1Tx" refType="h" fact="0.76"/>
          <dgm:constr type="ctrX" for="ch" forName="circ2" refType="w" fact="0.7"/>
          <dgm:constr type="ctrY" for="ch" forName="circ2" refType="h" fact="0.5"/>
          <dgm:constr type="w" for="ch" forName="circ2" refType="w" fact="0.555"/>
          <dgm:constr type="h" for="ch" forName="circ2" refType="h" fact="0.99456"/>
          <dgm:constr type="l" for="ch" forName="circ2Tx" refType="w" fact="0.58"/>
          <dgm:constr type="t" for="ch" forName="circ2Tx" refType="h" fact="0.12"/>
          <dgm:constr type="w" for="ch" forName="circ2Tx" refType="w" fact="0.32"/>
          <dgm:constr type="h" for="ch" forName="circ2Tx" refType="h" fact="0.76"/>
          <dgm:constr type="primFontSz" for="ch" ptType="node" op="equ"/>
        </dgm:constrLst>
      </dgm:if>
      <dgm:if name="Name12" axis="ch" ptType="node" func="cnt" op="equ" val="3">
        <dgm:constrLst>
          <dgm:constr type="ctrX" for="ch" forName="circ1" refType="w" fact="0.5"/>
          <dgm:constr type="ctrY" for="ch" forName="circ1" refType="w" fact="0.25"/>
          <dgm:constr type="w" for="ch" forName="circ1" refType="w" fact="0.6"/>
          <dgm:constr type="h" for="ch" forName="circ1" refType="h" fact="0.6"/>
          <dgm:constr type="l" for="ch" forName="circ1Tx" refType="w" fact="0.28"/>
          <dgm:constr type="t" for="ch" forName="circ1Tx" refType="h" fact="0.055"/>
          <dgm:constr type="w" for="ch" forName="circ1Tx" refType="w" fact="0.44"/>
          <dgm:constr type="h" for="ch" forName="circ1Tx" refType="h" fact="0.27"/>
          <dgm:constr type="ctrX" for="ch" forName="circ2" refType="w" fact="0.7165"/>
          <dgm:constr type="ctrY" for="ch" forName="circ2" refType="w" fact="0.625"/>
          <dgm:constr type="w" for="ch" forName="circ2" refType="w" fact="0.6"/>
          <dgm:constr type="h" for="ch" forName="circ2" refType="h" fact="0.6"/>
          <dgm:constr type="l" for="ch" forName="circ2Tx" refType="w" fact="0.6"/>
          <dgm:constr type="t" for="ch" forName="circ2Tx" refType="h" fact="0.48"/>
          <dgm:constr type="w" for="ch" forName="circ2Tx" refType="w" fact="0.36"/>
          <dgm:constr type="h" for="ch" forName="circ2Tx" refType="h" fact="0.33"/>
          <dgm:constr type="ctrX" for="ch" forName="circ3" refType="w" fact="0.2835"/>
          <dgm:constr type="ctrY" for="ch" forName="circ3" refType="w" fact="0.625"/>
          <dgm:constr type="w" for="ch" forName="circ3" refType="w" fact="0.6"/>
          <dgm:constr type="h" for="ch" forName="circ3" refType="h" fact="0.6"/>
          <dgm:constr type="l" for="ch" forName="circ3Tx" refType="w" fact="0.04"/>
          <dgm:constr type="t" for="ch" forName="circ3Tx" refType="h" fact="0.48"/>
          <dgm:constr type="w" for="ch" forName="circ3Tx" refType="w" fact="0.36"/>
          <dgm:constr type="h" for="ch" forName="circ3Tx" refType="h" fact="0.33"/>
          <dgm:constr type="primFontSz" for="ch" ptType="node" op="equ"/>
        </dgm:constrLst>
      </dgm:if>
      <dgm:if name="Name13" axis="ch" ptType="node" func="cnt" op="equ" val="4">
        <dgm:constrLst>
          <dgm:constr type="ctrX" for="ch" forName="circ1" refType="w" fact="0.5"/>
          <dgm:constr type="ctrY" for="ch" forName="circ1" refType="w" fact="0.27"/>
          <dgm:constr type="w" for="ch" forName="circ1" refType="w" fact="0.52"/>
          <dgm:constr type="h" for="ch" forName="circ1" refType="h" fact="0.52"/>
          <dgm:constr type="l" for="ch" forName="circ1Tx" refType="w" fact="0.3"/>
          <dgm:constr type="t" for="ch" forName="circ1Tx" refType="h" fact="0.08"/>
          <dgm:constr type="w" for="ch" forName="circ1Tx" refType="w" fact="0.4"/>
          <dgm:constr type="h" for="ch" forName="circ1Tx" refType="h" fact="0.165"/>
          <dgm:constr type="ctrX" for="ch" forName="circ2" refType="w" fact="0.73"/>
          <dgm:constr type="ctrY" for="ch" forName="circ2" refType="w" fact="0.5"/>
          <dgm:constr type="w" for="ch" forName="circ2" refType="w" fact="0.52"/>
          <dgm:constr type="h" for="ch" forName="circ2" refType="h" fact="0.52"/>
          <dgm:constr type="r" for="ch" forName="circ2Tx" refType="w" fact="0.95"/>
          <dgm:constr type="t" for="ch" forName="circ2Tx" refType="h" fact="0.3"/>
          <dgm:constr type="w" for="ch" forName="circ2Tx" refType="w" fact="0.2"/>
          <dgm:constr type="h" for="ch" forName="circ2Tx" refType="h" fact="0.4"/>
          <dgm:constr type="ctrX" for="ch" forName="circ3" refType="w" fact="0.5"/>
          <dgm:constr type="ctrY" for="ch" forName="circ3" refType="w" fact="0.73"/>
          <dgm:constr type="w" for="ch" forName="circ3" refType="w" fact="0.52"/>
          <dgm:constr type="h" for="ch" forName="circ3" refType="h" fact="0.52"/>
          <dgm:constr type="l" for="ch" forName="circ3Tx" refType="w" fact="0.3"/>
          <dgm:constr type="b" for="ch" forName="circ3Tx" refType="h" fact="0.92"/>
          <dgm:constr type="w" for="ch" forName="circ3Tx" refType="w" fact="0.4"/>
          <dgm:constr type="h" for="ch" forName="circ3Tx" refType="h" fact="0.165"/>
          <dgm:constr type="ctrX" for="ch" forName="circ4" refType="w" fact="0.27"/>
          <dgm:constr type="ctrY" for="ch" forName="circ4" refType="h" fact="0.5"/>
          <dgm:constr type="w" for="ch" forName="circ4" refType="w" fact="0.52"/>
          <dgm:constr type="h" for="ch" forName="circ4" refType="h" fact="0.52"/>
          <dgm:constr type="l" for="ch" forName="circ4Tx" refType="w" fact="0.05"/>
          <dgm:constr type="t" for="ch" forName="circ4Tx" refType="h" fact="0.3"/>
          <dgm:constr type="w" for="ch" forName="circ4Tx" refType="w" fact="0.2"/>
          <dgm:constr type="h" for="ch" forName="circ4Tx" refType="h" fact="0.4"/>
          <dgm:constr type="primFontSz" for="ch" ptType="node" op="equ"/>
        </dgm:constrLst>
      </dgm:if>
      <dgm:if name="Name14" axis="ch" ptType="node" func="cnt" op="equ" val="5">
        <dgm:constrLst>
          <dgm:constr type="ctrX" for="ch" forName="circ1" refType="w" fact="0.5"/>
          <dgm:constr type="ctrY" for="ch" forName="circ1" refType="h" fact="0.46"/>
          <dgm:constr type="w" for="ch" forName="circ1" refType="w" fact="0.25"/>
          <dgm:constr type="h" for="ch" forName="circ1" refType="h" fact="0.35"/>
          <dgm:constr type="l" for="ch" forName="circ1Tx" refType="w" fact="0.355"/>
          <dgm:constr type="t" for="ch" forName="circ1Tx"/>
          <dgm:constr type="w" for="ch" forName="circ1Tx" refType="w" fact="0.29"/>
          <dgm:constr type="h" for="ch" forName="circ1Tx" refType="h" fact="0.235"/>
          <dgm:constr type="ctrX" for="ch" forName="circ2" refType="w" fact="0.5951"/>
          <dgm:constr type="ctrY" for="ch" forName="circ2" refType="h" fact="0.5567"/>
          <dgm:constr type="w" for="ch" forName="circ2" refType="w" fact="0.25"/>
          <dgm:constr type="h" for="ch" forName="circ2" refType="h" fact="0.35"/>
          <dgm:constr type="l" for="ch" forName="circ2Tx" refType="w" fact="0.74"/>
          <dgm:constr type="t" for="ch" forName="circ2Tx" refType="h" fact="0.31"/>
          <dgm:constr type="w" for="ch" forName="circ2Tx" refType="w" fact="0.26"/>
          <dgm:constr type="h" for="ch" forName="circ2Tx" refType="h" fact="0.255"/>
          <dgm:constr type="ctrX" for="ch" forName="circ3" refType="w" fact="0.5588"/>
          <dgm:constr type="ctrY" for="ch" forName="circ3" refType="h" fact="0.7133"/>
          <dgm:constr type="w" for="ch" forName="circ3" refType="w" fact="0.25"/>
          <dgm:constr type="h" for="ch" forName="circ3" refType="h" fact="0.35"/>
          <dgm:constr type="l" for="ch" forName="circ3Tx" refType="w" fact="0.7"/>
          <dgm:constr type="t" for="ch" forName="circ3Tx" refType="h" fact="0.745"/>
          <dgm:constr type="w" for="ch" forName="circ3Tx" refType="w" fact="0.26"/>
          <dgm:constr type="h" for="ch" forName="circ3Tx" refType="h" fact="0.255"/>
          <dgm:constr type="ctrX" for="ch" forName="circ4" refType="w" fact="0.4412"/>
          <dgm:constr type="ctrY" for="ch" forName="circ4" refType="h" fact="0.7133"/>
          <dgm:constr type="w" for="ch" forName="circ4" refType="w" fact="0.25"/>
          <dgm:constr type="h" for="ch" forName="circ4" refType="h" fact="0.35"/>
          <dgm:constr type="l" for="ch" forName="circ4Tx" refType="w" fact="0.04"/>
          <dgm:constr type="t" for="ch" forName="circ4Tx" refType="h" fact="0.745"/>
          <dgm:constr type="w" for="ch" forName="circ4Tx" refType="w" fact="0.26"/>
          <dgm:constr type="h" for="ch" forName="circ4Tx" refType="h" fact="0.255"/>
          <dgm:constr type="ctrX" for="ch" forName="circ5" refType="w" fact="0.4049"/>
          <dgm:constr type="ctrY" for="ch" forName="circ5" refType="h" fact="0.5567"/>
          <dgm:constr type="w" for="ch" forName="circ5" refType="w" fact="0.25"/>
          <dgm:constr type="h" for="ch" forName="circ5" refType="h" fact="0.35"/>
          <dgm:constr type="l" for="ch" forName="circ5Tx"/>
          <dgm:constr type="t" for="ch" forName="circ5Tx" refType="h" fact="0.31"/>
          <dgm:constr type="w" for="ch" forName="circ5Tx" refType="w" fact="0.26"/>
          <dgm:constr type="h" for="ch" forName="circ5Tx" refType="h" fact="0.255"/>
          <dgm:constr type="primFontSz" for="ch" ptType="node" op="equ"/>
        </dgm:constrLst>
      </dgm:if>
      <dgm:if name="Name15" axis="ch" ptType="node" func="cnt" op="equ" val="6">
        <dgm:constrLst>
          <dgm:constr type="ctrX" for="ch" forName="circ1" refType="w" fact="0.5"/>
          <dgm:constr type="ctrY" for="ch" forName="circ1" refType="h" fact="0.3844"/>
          <dgm:constr type="w" for="ch" forName="circ1" refType="w" fact="0.24"/>
          <dgm:constr type="h" for="ch" forName="circ1" refType="h" fact="0.3084"/>
          <dgm:constr type="l" for="ch" forName="circ1Tx" refType="w" fact="0.35"/>
          <dgm:constr type="t" for="ch" forName="circ1Tx"/>
          <dgm:constr type="w" for="ch" forName="circ1Tx" refType="w" fact="0.3"/>
          <dgm:constr type="h" for="ch" forName="circ1Tx" refType="h" fact="0.21"/>
          <dgm:constr type="ctrX" for="ch" forName="circ2" refType="w" fact="0.5779"/>
          <dgm:constr type="ctrY" for="ch" forName="circ2" refType="h" fact="0.4422"/>
          <dgm:constr type="w" for="ch" forName="circ2" refType="w" fact="0.24"/>
          <dgm:constr type="h" for="ch" forName="circ2" refType="h" fact="0.3084"/>
          <dgm:constr type="l" for="ch" forName="circ2Tx" refType="w" fact="0.7157"/>
          <dgm:constr type="t" for="ch" forName="circ2Tx" refType="h" fact="0.2"/>
          <dgm:constr type="w" for="ch" forName="circ2Tx" refType="w" fact="0.2843"/>
          <dgm:constr type="h" for="ch" forName="circ2Tx" refType="h" fact="0.23"/>
          <dgm:constr type="ctrX" for="ch" forName="circ3" refType="w" fact="0.5779"/>
          <dgm:constr type="ctrY" for="ch" forName="circ3" refType="h" fact="0.5578"/>
          <dgm:constr type="w" for="ch" forName="circ3" refType="w" fact="0.24"/>
          <dgm:constr type="h" for="ch" forName="circ3" refType="h" fact="0.3084"/>
          <dgm:constr type="l" for="ch" forName="circ3Tx" refType="w" fact="0.7157"/>
          <dgm:constr type="t" for="ch" forName="circ3Tx" refType="h" fact="0.543"/>
          <dgm:constr type="w" for="ch" forName="circ3Tx" refType="w" fact="0.2843"/>
          <dgm:constr type="h" for="ch" forName="circ3Tx" refType="h" fact="0.257"/>
          <dgm:constr type="ctrX" for="ch" forName="circ4" refType="w" fact="0.5"/>
          <dgm:constr type="ctrY" for="ch" forName="circ4" refType="h" fact="0.6157"/>
          <dgm:constr type="w" for="ch" forName="circ4" refType="w" fact="0.24"/>
          <dgm:constr type="h" for="ch" forName="circ4" refType="h" fact="0.3084"/>
          <dgm:constr type="l" for="ch" forName="circ4Tx" refType="w" fact="0.35"/>
          <dgm:constr type="t" for="ch" forName="circ4Tx" refType="h" fact="0.79"/>
          <dgm:constr type="w" for="ch" forName="circ4Tx" refType="w" fact="0.3"/>
          <dgm:constr type="h" for="ch" forName="circ4Tx" refType="h" fact="0.21"/>
          <dgm:constr type="ctrX" for="ch" forName="circ5" refType="w" fact="0.4221"/>
          <dgm:constr type="ctrY" for="ch" forName="circ5" refType="h" fact="0.5578"/>
          <dgm:constr type="w" for="ch" forName="circ5" refType="w" fact="0.24"/>
          <dgm:constr type="h" for="ch" forName="circ5" refType="h" fact="0.3084"/>
          <dgm:constr type="l" for="ch" forName="circ5Tx" refType="w" fact="0"/>
          <dgm:constr type="t" for="ch" forName="circ5Tx" refType="h" fact="0.543"/>
          <dgm:constr type="w" for="ch" forName="circ5Tx" refType="w" fact="0.2843"/>
          <dgm:constr type="h" for="ch" forName="circ5Tx" refType="h" fact="0.257"/>
          <dgm:constr type="ctrX" for="ch" forName="circ6" refType="w" fact="0.4221"/>
          <dgm:constr type="ctrY" for="ch" forName="circ6" refType="h" fact="0.4422"/>
          <dgm:constr type="w" for="ch" forName="circ6" refType="w" fact="0.24"/>
          <dgm:constr type="h" for="ch" forName="circ6" refType="h" fact="0.3084"/>
          <dgm:constr type="l" for="ch" forName="circ6Tx" refType="w" fact="0"/>
          <dgm:constr type="t" for="ch" forName="circ6Tx" refType="h" fact="0.2"/>
          <dgm:constr type="w" for="ch" forName="circ6Tx" refType="w" fact="0.2843"/>
          <dgm:constr type="h" for="ch" forName="circ6Tx" refType="h" fact="0.257"/>
          <dgm:constr type="primFontSz" for="ch" ptType="node" op="equ"/>
        </dgm:constrLst>
      </dgm:if>
      <dgm:else name="Name16">
        <dgm:constrLst>
          <dgm:constr type="ctrX" for="ch" forName="circ1" refType="w" fact="0.5"/>
          <dgm:constr type="ctrY" for="ch" forName="circ1" refType="h" fact="0.4177"/>
          <dgm:constr type="w" for="ch" forName="circ1" refType="w" fact="0.24"/>
          <dgm:constr type="h" for="ch" forName="circ1" refType="h" fact="0.3262"/>
          <dgm:constr type="l" for="ch" forName="circ1Tx" refType="w" fact="0.3625"/>
          <dgm:constr type="t" for="ch" forName="circ1Tx"/>
          <dgm:constr type="w" for="ch" forName="circ1Tx" refType="w" fact="0.275"/>
          <dgm:constr type="h" for="ch" forName="circ1Tx" refType="h" fact="0.2"/>
          <dgm:constr type="ctrX" for="ch" forName="circ2" refType="w" fact="0.5704"/>
          <dgm:constr type="ctrY" for="ch" forName="circ2" refType="h" fact="0.4637"/>
          <dgm:constr type="w" for="ch" forName="circ2" refType="w" fact="0.24"/>
          <dgm:constr type="h" for="ch" forName="circ2" refType="h" fact="0.3262"/>
          <dgm:constr type="l" for="ch" forName="circ2Tx" refType="w" fact="0.72"/>
          <dgm:constr type="t" for="ch" forName="circ2Tx" refType="h" fact="0.19"/>
          <dgm:constr type="w" for="ch" forName="circ2Tx" refType="w" fact="0.26"/>
          <dgm:constr type="h" for="ch" forName="circ2Tx" refType="h" fact="0.22"/>
          <dgm:constr type="ctrX" for="ch" forName="circ3" refType="w" fact="0.5877"/>
          <dgm:constr type="ctrY" for="ch" forName="circ3" refType="h" fact="0.5672"/>
          <dgm:constr type="w" for="ch" forName="circ3" refType="w" fact="0.24"/>
          <dgm:constr type="h" for="ch" forName="circ3" refType="h" fact="0.3262"/>
          <dgm:constr type="l" for="ch" forName="circ3Tx" refType="w" fact="0.745"/>
          <dgm:constr type="t" for="ch" forName="circ3Tx" refType="h" fact="0.47"/>
          <dgm:constr type="w" for="ch" forName="circ3Tx" refType="w" fact="0.255"/>
          <dgm:constr type="h" for="ch" forName="circ3Tx" refType="h" fact="0.235"/>
          <dgm:constr type="ctrX" for="ch" forName="circ4" refType="w" fact="0.539"/>
          <dgm:constr type="ctrY" for="ch" forName="circ4" refType="h" fact="0.6502"/>
          <dgm:constr type="w" for="ch" forName="circ4" refType="w" fact="0.24"/>
          <dgm:constr type="h" for="ch" forName="circ4" refType="h" fact="0.3262"/>
          <dgm:constr type="l" for="ch" forName="circ4Tx" refType="w" fact="0.635"/>
          <dgm:constr type="t" for="ch" forName="circ4Tx" refType="h" fact="0.785"/>
          <dgm:constr type="w" for="ch" forName="circ4Tx" refType="w" fact="0.275"/>
          <dgm:constr type="h" for="ch" forName="circ4Tx" refType="h" fact="0.215"/>
          <dgm:constr type="ctrX" for="ch" forName="circ5" refType="w" fact="0.461"/>
          <dgm:constr type="ctrY" for="ch" forName="circ5" refType="h" fact="0.6502"/>
          <dgm:constr type="w" for="ch" forName="circ5" refType="w" fact="0.24"/>
          <dgm:constr type="h" for="ch" forName="circ5" refType="h" fact="0.3262"/>
          <dgm:constr type="l" for="ch" forName="circ5Tx" refType="w" fact="0.09"/>
          <dgm:constr type="t" for="ch" forName="circ5Tx" refType="h" fact="0.785"/>
          <dgm:constr type="w" for="ch" forName="circ5Tx" refType="w" fact="0.275"/>
          <dgm:constr type="h" for="ch" forName="circ5Tx" refType="h" fact="0.215"/>
          <dgm:constr type="ctrX" for="ch" forName="circ6" refType="w" fact="0.4123"/>
          <dgm:constr type="ctrY" for="ch" forName="circ6" refType="h" fact="0.5672"/>
          <dgm:constr type="w" for="ch" forName="circ6" refType="w" fact="0.24"/>
          <dgm:constr type="h" for="ch" forName="circ6" refType="h" fact="0.3262"/>
          <dgm:constr type="l" for="ch" forName="circ6Tx"/>
          <dgm:constr type="t" for="ch" forName="circ6Tx" refType="h" fact="0.47"/>
          <dgm:constr type="w" for="ch" forName="circ6Tx" refType="w" fact="0.255"/>
          <dgm:constr type="h" for="ch" forName="circ6Tx" refType="h" fact="0.235"/>
          <dgm:constr type="ctrX" for="ch" forName="circ7" refType="w" fact="0.4296"/>
          <dgm:constr type="ctrY" for="ch" forName="circ7" refType="h" fact="0.4637"/>
          <dgm:constr type="w" for="ch" forName="circ7" refType="w" fact="0.24"/>
          <dgm:constr type="h" for="ch" forName="circ7" refType="h" fact="0.3262"/>
          <dgm:constr type="l" for="ch" forName="circ7Tx" refType="w" fact="0.02"/>
          <dgm:constr type="t" for="ch" forName="circ7Tx" refType="h" fact="0.19"/>
          <dgm:constr type="w" for="ch" forName="circ7Tx" refType="w" fact="0.26"/>
          <dgm:constr type="h" for="ch" forName="circ7Tx" refType="h" fact="0.22"/>
          <dgm:constr type="primFontSz" for="ch" ptType="node" op="equ"/>
        </dgm:constrLst>
      </dgm:else>
    </dgm:choose>
    <dgm:ruleLst/>
    <dgm:forEach name="Name17" axis="ch" ptType="node" cnt="1">
      <dgm:choose name="Name18">
        <dgm:if name="Name19" axis="root ch" ptType="all node" func="cnt" op="equ" val="1">
          <dgm:layoutNode name="circ1TxSh" styleLbl="vennNode1">
            <dgm:alg type="tx">
              <dgm:param type="txAnchorHorzCh" val="ctr"/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20">
              <dgm:if name="Name21" func="var" arg="dir" op="equ" val="norm">
                <dgm:choose name="Name22">
                  <dgm:if name="Name23" axis="root ch" ptType="all node" func="cnt" op="lte" val="4">
                    <dgm:presOf axis="desOrSelf" ptType="node"/>
                  </dgm:if>
                  <dgm:else name="Name24">
                    <dgm:presOf/>
                  </dgm:else>
                </dgm:choose>
              </dgm:if>
              <dgm:else name="Name25">
                <dgm:choose name="Name26">
                  <dgm:if name="Name27" axis="root ch" ptType="all node" func="cnt" op="equ" val="2">
                    <dgm:presOf axis="root ch desOrSelf" ptType="all node node" st="1 2 1" cnt="1 1 0"/>
                  </dgm:if>
                  <dgm:else name="Name28">
                    <dgm:presOf axis="desOrSelf" ptType="node"/>
                  </dgm:else>
                </dgm:choose>
              </dgm:else>
            </dgm:choose>
            <dgm:constrLst>
              <dgm:constr type="tMarg"/>
              <dgm:constr type="bMarg"/>
              <dgm:constr type="lMarg"/>
              <dgm:constr type="rMarg"/>
              <dgm:constr type="primFontSz" val="65"/>
            </dgm:constrLst>
            <dgm:ruleLst>
              <dgm:rule type="primFontSz" val="5" fact="NaN" max="NaN"/>
            </dgm:ruleLst>
          </dgm:layoutNode>
        </dgm:if>
        <dgm:else name="Name29">
          <dgm:layoutNode name="circ1" styleLbl="vennNode1">
            <dgm:alg type="sp"/>
            <dgm:shape xmlns:r="http://schemas.openxmlformats.org/officeDocument/2006/relationships" type="ellipse" r:blip="">
              <dgm:adjLst/>
            </dgm:shape>
            <dgm:choose name="Name30">
              <dgm:if name="Name31" func="var" arg="dir" op="equ" val="norm">
                <dgm:choose name="Name32">
                  <dgm:if name="Name33" axis="root ch" ptType="all node" func="cnt" op="lte" val="4">
                    <dgm:presOf axis="desOrSelf" ptType="node"/>
                  </dgm:if>
                  <dgm:else name="Name34">
                    <dgm:presOf/>
                  </dgm:else>
                </dgm:choose>
              </dgm:if>
              <dgm:else name="Name35">
                <dgm:choose name="Name36">
                  <dgm:if name="Name37" axis="root ch" ptType="all node" func="cnt" op="equ" val="2">
                    <dgm:presOf axis="root ch desOrSelf" ptType="all node node" st="1 2 1" cnt="1 1 0"/>
                  </dgm:if>
                  <dgm:else name="Name38">
                    <dgm:choose name="Name39">
                      <dgm:if name="Name40" axis="root ch" ptType="all node" func="cnt" op="lte" val="4">
                        <dgm:presOf axis="desOrSelf" ptType="node"/>
                      </dgm:if>
                      <dgm:else name="Name41">
                        <dgm:presOf/>
                      </dgm:else>
                    </dgm:choose>
                  </dgm:else>
                </dgm:choose>
              </dgm:else>
            </dgm:choose>
            <dgm:constrLst/>
            <dgm:ruleLst/>
          </dgm:layoutNode>
          <dgm:layoutNode name="circ1Tx" styleLbl="revTx">
            <dgm:varLst>
              <dgm:chMax val="0"/>
              <dgm:chPref val="0"/>
              <dgm:bulletEnabled val="1"/>
            </dgm:varLst>
            <dgm:alg type="tx">
              <dgm:param type="txAnchorHorzCh" val="ctr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choose name="Name42">
              <dgm:if name="Name43" func="var" arg="dir" op="equ" val="norm">
                <dgm:presOf axis="desOrSelf" ptType="node"/>
              </dgm:if>
              <dgm:else name="Name44">
                <dgm:choose name="Name45">
                  <dgm:if name="Name46" axis="root ch" ptType="all node" func="cnt" op="equ" val="2">
                    <dgm:presOf axis="root ch desOrSelf" ptType="all node node" st="1 2 1" cnt="1 1 0"/>
                  </dgm:if>
                  <dgm:else name="Name47">
                    <dgm:presOf axis="desOrSelf" ptType="node"/>
                  </dgm:else>
                </dgm:choose>
              </dgm:else>
            </dgm:choose>
            <dgm:constrLst>
              <dgm:constr type="tMarg"/>
              <dgm:constr type="bMarg"/>
              <dgm:constr type="lMarg"/>
              <dgm:constr type="rMarg"/>
              <dgm:constr type="primFontSz" val="65"/>
            </dgm:constrLst>
            <dgm:ruleLst>
              <dgm:rule type="primFontSz" val="5" fact="NaN" max="NaN"/>
            </dgm:ruleLst>
          </dgm:layoutNode>
        </dgm:else>
      </dgm:choose>
    </dgm:forEach>
    <dgm:forEach name="Name48" axis="ch" ptType="node" st="2" cnt="1">
      <dgm:layoutNode name="circ2" styleLbl="vennNode1">
        <dgm:alg type="sp"/>
        <dgm:shape xmlns:r="http://schemas.openxmlformats.org/officeDocument/2006/relationships" type="ellipse" r:blip="">
          <dgm:adjLst/>
        </dgm:shape>
        <dgm:choose name="Name49">
          <dgm:if name="Name50" func="var" arg="dir" op="equ" val="norm">
            <dgm:choose name="Name51">
              <dgm:if name="Name52" axis="root ch" ptType="all node" func="cnt" op="lte" val="4">
                <dgm:presOf axis="desOrSelf" ptType="node"/>
              </dgm:if>
              <dgm:else name="Name53">
                <dgm:presOf/>
              </dgm:else>
            </dgm:choose>
          </dgm:if>
          <dgm:else name="Name54">
            <dgm:choose name="Name55">
              <dgm:if name="Name56" axis="root ch" ptType="all node" func="cnt" op="equ" val="2">
                <dgm:presOf axis="root ch desOrSelf" ptType="all node node" st="1 1 1" cnt="1 1 0"/>
              </dgm:if>
              <dgm:if name="Name57" axis="root ch" ptType="all node" func="cnt" op="equ" val="3">
                <dgm:presOf axis="root ch desOrSelf" ptType="all node node" st="1 3 1" cnt="1 1 0"/>
              </dgm:if>
              <dgm:if name="Name58" axis="root ch" ptType="all node" func="cnt" op="equ" val="4">
                <dgm:presOf axis="root ch desOrSelf" ptType="all node node" st="1 4 1" cnt="1 1 0"/>
              </dgm:if>
              <dgm:else name="Name59">
                <dgm:presOf/>
              </dgm:else>
            </dgm:choose>
          </dgm:else>
        </dgm:choose>
        <dgm:constrLst/>
        <dgm:ruleLst/>
      </dgm:layoutNode>
      <dgm:layoutNode name="circ2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60">
          <dgm:if name="Name61" func="var" arg="dir" op="equ" val="norm">
            <dgm:presOf axis="desOrSelf" ptType="node"/>
          </dgm:if>
          <dgm:else name="Name62">
            <dgm:choose name="Name63">
              <dgm:if name="Name64" axis="root ch" ptType="all node" func="cnt" op="equ" val="2">
                <dgm:presOf axis="root ch desOrSelf" ptType="all node node" st="1 1 1" cnt="1 1 0"/>
              </dgm:if>
              <dgm:if name="Name65" axis="root ch" ptType="all node" func="cnt" op="equ" val="3">
                <dgm:presOf axis="root ch desOrSelf" ptType="all node node" st="1 3 1" cnt="1 1 0"/>
              </dgm:if>
              <dgm:if name="Name66" axis="root ch" ptType="all node" func="cnt" op="equ" val="4">
                <dgm:presOf axis="root ch desOrSelf" ptType="all node node" st="1 4 1" cnt="1 1 0"/>
              </dgm:if>
              <dgm:if name="Name67" axis="root ch" ptType="all node" func="cnt" op="equ" val="5">
                <dgm:presOf axis="root ch desOrSelf" ptType="all node node" st="1 5 1" cnt="1 1 0"/>
              </dgm:if>
              <dgm:if name="Name68" axis="root ch" ptType="all node" func="cnt" op="equ" val="6">
                <dgm:presOf axis="root ch desOrSelf" ptType="all node node" st="1 6 1" cnt="1 1 0"/>
              </dgm:if>
              <dgm:else name="Name69">
                <dgm:presOf axis="root ch desOrSelf" ptType="all node node" st="1 7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70" axis="ch" ptType="node" st="3" cnt="1">
      <dgm:layoutNode name="circ3" styleLbl="vennNode1">
        <dgm:alg type="sp"/>
        <dgm:shape xmlns:r="http://schemas.openxmlformats.org/officeDocument/2006/relationships" type="ellipse" r:blip="">
          <dgm:adjLst/>
        </dgm:shape>
        <dgm:choose name="Name71">
          <dgm:if name="Name72" func="var" arg="dir" op="equ" val="norm">
            <dgm:choose name="Name73">
              <dgm:if name="Name74" axis="root ch" ptType="all node" func="cnt" op="lte" val="4">
                <dgm:presOf axis="desOrSelf" ptType="node"/>
              </dgm:if>
              <dgm:else name="Name75">
                <dgm:presOf/>
              </dgm:else>
            </dgm:choose>
          </dgm:if>
          <dgm:else name="Name76">
            <dgm:choose name="Name77">
              <dgm:if name="Name78" axis="root ch" ptType="all node" func="cnt" op="equ" val="3">
                <dgm:presOf axis="root ch desOrSelf" ptType="all node node" st="1 2 1" cnt="1 1 0"/>
              </dgm:if>
              <dgm:if name="Name79" axis="root ch" ptType="all node" func="cnt" op="equ" val="4">
                <dgm:presOf axis="root ch desOrSelf" ptType="all node node" st="1 3 1" cnt="1 1 0"/>
              </dgm:if>
              <dgm:else name="Name80">
                <dgm:presOf/>
              </dgm:else>
            </dgm:choose>
          </dgm:else>
        </dgm:choose>
        <dgm:constrLst/>
        <dgm:ruleLst/>
      </dgm:layoutNode>
      <dgm:layoutNode name="circ3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81">
          <dgm:if name="Name82" func="var" arg="dir" op="equ" val="norm">
            <dgm:presOf axis="desOrSelf" ptType="node"/>
          </dgm:if>
          <dgm:else name="Name83">
            <dgm:choose name="Name84">
              <dgm:if name="Name85" axis="root ch" ptType="all node" func="cnt" op="equ" val="3">
                <dgm:presOf axis="root ch desOrSelf" ptType="all node node" st="1 2 1" cnt="1 1 0"/>
              </dgm:if>
              <dgm:if name="Name86" axis="root ch" ptType="all node" func="cnt" op="equ" val="4">
                <dgm:presOf axis="root ch desOrSelf" ptType="all node node" st="1 3 1" cnt="1 1 0"/>
              </dgm:if>
              <dgm:if name="Name87" axis="root ch" ptType="all node" func="cnt" op="equ" val="5">
                <dgm:presOf axis="root ch desOrSelf" ptType="all node node" st="1 4 1" cnt="1 1 0"/>
              </dgm:if>
              <dgm:if name="Name88" axis="root ch" ptType="all node" func="cnt" op="equ" val="6">
                <dgm:presOf axis="root ch desOrSelf" ptType="all node node" st="1 5 1" cnt="1 1 0"/>
              </dgm:if>
              <dgm:else name="Name89">
                <dgm:presOf axis="root ch desOrSelf" ptType="all node node" st="1 6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90" axis="ch" ptType="node" st="4" cnt="1">
      <dgm:layoutNode name="circ4" styleLbl="vennNode1">
        <dgm:alg type="sp"/>
        <dgm:shape xmlns:r="http://schemas.openxmlformats.org/officeDocument/2006/relationships" type="ellipse" r:blip="">
          <dgm:adjLst/>
        </dgm:shape>
        <dgm:choose name="Name91">
          <dgm:if name="Name92" func="var" arg="dir" op="equ" val="norm">
            <dgm:choose name="Name93">
              <dgm:if name="Name94" axis="root ch" ptType="all node" func="cnt" op="lte" val="4">
                <dgm:presOf axis="desOrSelf" ptType="node"/>
              </dgm:if>
              <dgm:else name="Name95">
                <dgm:presOf/>
              </dgm:else>
            </dgm:choose>
          </dgm:if>
          <dgm:else name="Name96">
            <dgm:choose name="Name97">
              <dgm:if name="Name98" axis="root ch" ptType="all node" func="cnt" op="equ" val="4">
                <dgm:presOf axis="root ch desOrSelf" ptType="all node node" st="1 2 1" cnt="1 1 0"/>
              </dgm:if>
              <dgm:else name="Name99">
                <dgm:presOf/>
              </dgm:else>
            </dgm:choose>
          </dgm:else>
        </dgm:choose>
        <dgm:constrLst/>
        <dgm:ruleLst/>
      </dgm:layoutNode>
      <dgm:layoutNode name="circ4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00">
          <dgm:if name="Name101" func="var" arg="dir" op="equ" val="norm">
            <dgm:presOf axis="desOrSelf" ptType="node"/>
          </dgm:if>
          <dgm:else name="Name102">
            <dgm:choose name="Name103">
              <dgm:if name="Name104" axis="root ch" ptType="all node" func="cnt" op="equ" val="4">
                <dgm:presOf axis="root ch desOrSelf" ptType="all node node" st="1 2 1" cnt="1 1 0"/>
              </dgm:if>
              <dgm:if name="Name105" axis="root ch" ptType="all node" func="cnt" op="equ" val="5">
                <dgm:presOf axis="root ch desOrSelf" ptType="all node node" st="1 3 1" cnt="1 1 0"/>
              </dgm:if>
              <dgm:if name="Name106" axis="root ch" ptType="all node" func="cnt" op="equ" val="6">
                <dgm:presOf axis="root ch desOrSelf" ptType="all node node" st="1 4 1" cnt="1 1 0"/>
              </dgm:if>
              <dgm:else name="Name107">
                <dgm:presOf axis="root ch desOrSelf" ptType="all node node" st="1 5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08" axis="ch" ptType="node" st="5" cnt="1">
      <dgm:layoutNode name="circ5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5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09">
          <dgm:if name="Name110" func="var" arg="dir" op="equ" val="norm">
            <dgm:presOf axis="desOrSelf" ptType="node"/>
          </dgm:if>
          <dgm:else name="Name111">
            <dgm:choose name="Name112">
              <dgm:if name="Name113" axis="root ch" ptType="all node" func="cnt" op="equ" val="5">
                <dgm:presOf axis="root ch desOrSelf" ptType="all node node" st="1 2 1" cnt="1 1 0"/>
              </dgm:if>
              <dgm:if name="Name114" axis="root ch" ptType="all node" func="cnt" op="equ" val="6">
                <dgm:presOf axis="root ch desOrSelf" ptType="all node node" st="1 3 1" cnt="1 1 0"/>
              </dgm:if>
              <dgm:else name="Name115">
                <dgm:presOf axis="root ch desOrSelf" ptType="all node node" st="1 4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16" axis="ch" ptType="node" st="6" cnt="1">
      <dgm:layoutNode name="circ6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6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17">
          <dgm:if name="Name118" func="var" arg="dir" op="equ" val="norm">
            <dgm:presOf axis="desOrSelf" ptType="node"/>
          </dgm:if>
          <dgm:else name="Name119">
            <dgm:choose name="Name120">
              <dgm:if name="Name121" axis="root ch" ptType="all node" func="cnt" op="equ" val="6">
                <dgm:presOf axis="root ch desOrSelf" ptType="all node node" st="1 2 1" cnt="1 1 0"/>
              </dgm:if>
              <dgm:else name="Name122">
                <dgm:presOf axis="root ch desOrSelf" ptType="all node node" st="1 3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23" axis="ch" ptType="node" st="7" cnt="1">
      <dgm:layoutNode name="circ7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7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24">
          <dgm:if name="Name125" func="var" arg="dir" op="equ" val="norm">
            <dgm:presOf axis="desOrSelf" ptType="node"/>
          </dgm:if>
          <dgm:else name="Name126">
            <dgm:presOf axis="root ch desOrSelf" ptType="all node node" st="1 2 1" cnt="1 1 0"/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venn1">
  <dgm:title val=""/>
  <dgm:desc val=""/>
  <dgm:catLst>
    <dgm:cat type="relationship" pri="28000"/>
    <dgm:cat type="convert" pri="19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</dgm:cxnLst>
      <dgm:bg/>
      <dgm:whole/>
    </dgm:dataModel>
  </dgm:clrData>
  <dgm:layoutNode name="compositeShape">
    <dgm:varLst>
      <dgm:chMax val="7"/>
      <dgm:dir/>
      <dgm:resizeHandles val="exact"/>
    </dgm:varLst>
    <dgm:choose name="Name0">
      <dgm:if name="Name1" axis="ch" ptType="node" func="cnt" op="equ" val="1">
        <dgm:alg type="composite">
          <dgm:param type="ar" val="1"/>
        </dgm:alg>
      </dgm:if>
      <dgm:if name="Name2" axis="ch" ptType="node" func="cnt" op="equ" val="2">
        <dgm:alg type="composite">
          <dgm:param type="ar" val="1.792"/>
        </dgm:alg>
      </dgm:if>
      <dgm:if name="Name3" axis="ch" ptType="node" func="cnt" op="equ" val="3">
        <dgm:alg type="composite">
          <dgm:param type="ar" val="1"/>
        </dgm:alg>
      </dgm:if>
      <dgm:if name="Name4" axis="ch" ptType="node" func="cnt" op="equ" val="4">
        <dgm:alg type="composite">
          <dgm:param type="ar" val="1"/>
        </dgm:alg>
      </dgm:if>
      <dgm:if name="Name5" axis="ch" ptType="node" func="cnt" op="equ" val="5">
        <dgm:alg type="composite">
          <dgm:param type="ar" val="1.4"/>
        </dgm:alg>
      </dgm:if>
      <dgm:if name="Name6" axis="ch" ptType="node" func="cnt" op="equ" val="6">
        <dgm:alg type="composite">
          <dgm:param type="ar" val="1.285"/>
        </dgm:alg>
      </dgm:if>
      <dgm:if name="Name7" axis="ch" ptType="node" func="cnt" op="equ" val="7">
        <dgm:alg type="composite">
          <dgm:param type="ar" val="1.359"/>
        </dgm:alg>
      </dgm:if>
      <dgm:else name="Name8">
        <dgm:alg type="composite">
          <dgm:param type="ar" val="1.359"/>
        </dgm:alg>
      </dgm:else>
    </dgm:choose>
    <dgm:shape xmlns:r="http://schemas.openxmlformats.org/officeDocument/2006/relationships" r:blip="">
      <dgm:adjLst/>
    </dgm:shape>
    <dgm:presOf/>
    <dgm:choose name="Name9">
      <dgm:if name="Name10" axis="ch" ptType="node" func="cnt" op="equ" val="1">
        <dgm:constrLst>
          <dgm:constr type="ctrX" for="ch" forName="circ1TxSh" refType="w" fact="0.5"/>
          <dgm:constr type="ctrY" for="ch" forName="circ1TxSh" refType="h" fact="0.5"/>
          <dgm:constr type="w" for="ch" forName="circ1TxSh" refType="w"/>
          <dgm:constr type="h" for="ch" forName="circ1TxSh" refType="h"/>
          <dgm:constr type="primFontSz" for="ch" ptType="node" op="equ"/>
        </dgm:constrLst>
      </dgm:if>
      <dgm:if name="Name11" axis="ch" ptType="node" func="cnt" op="equ" val="2">
        <dgm:constrLst>
          <dgm:constr type="ctrX" for="ch" forName="circ1" refType="w" fact="0.3"/>
          <dgm:constr type="ctrY" for="ch" forName="circ1" refType="h" fact="0.5"/>
          <dgm:constr type="w" for="ch" forName="circ1" refType="w" fact="0.555"/>
          <dgm:constr type="h" for="ch" forName="circ1" refType="h" fact="0.99456"/>
          <dgm:constr type="l" for="ch" forName="circ1Tx" refType="w" fact="0.1"/>
          <dgm:constr type="t" for="ch" forName="circ1Tx" refType="h" fact="0.12"/>
          <dgm:constr type="w" for="ch" forName="circ1Tx" refType="w" fact="0.32"/>
          <dgm:constr type="h" for="ch" forName="circ1Tx" refType="h" fact="0.76"/>
          <dgm:constr type="ctrX" for="ch" forName="circ2" refType="w" fact="0.7"/>
          <dgm:constr type="ctrY" for="ch" forName="circ2" refType="h" fact="0.5"/>
          <dgm:constr type="w" for="ch" forName="circ2" refType="w" fact="0.555"/>
          <dgm:constr type="h" for="ch" forName="circ2" refType="h" fact="0.99456"/>
          <dgm:constr type="l" for="ch" forName="circ2Tx" refType="w" fact="0.58"/>
          <dgm:constr type="t" for="ch" forName="circ2Tx" refType="h" fact="0.12"/>
          <dgm:constr type="w" for="ch" forName="circ2Tx" refType="w" fact="0.32"/>
          <dgm:constr type="h" for="ch" forName="circ2Tx" refType="h" fact="0.76"/>
          <dgm:constr type="primFontSz" for="ch" ptType="node" op="equ"/>
        </dgm:constrLst>
      </dgm:if>
      <dgm:if name="Name12" axis="ch" ptType="node" func="cnt" op="equ" val="3">
        <dgm:constrLst>
          <dgm:constr type="ctrX" for="ch" forName="circ1" refType="w" fact="0.5"/>
          <dgm:constr type="ctrY" for="ch" forName="circ1" refType="w" fact="0.25"/>
          <dgm:constr type="w" for="ch" forName="circ1" refType="w" fact="0.6"/>
          <dgm:constr type="h" for="ch" forName="circ1" refType="h" fact="0.6"/>
          <dgm:constr type="l" for="ch" forName="circ1Tx" refType="w" fact="0.28"/>
          <dgm:constr type="t" for="ch" forName="circ1Tx" refType="h" fact="0.055"/>
          <dgm:constr type="w" for="ch" forName="circ1Tx" refType="w" fact="0.44"/>
          <dgm:constr type="h" for="ch" forName="circ1Tx" refType="h" fact="0.27"/>
          <dgm:constr type="ctrX" for="ch" forName="circ2" refType="w" fact="0.7165"/>
          <dgm:constr type="ctrY" for="ch" forName="circ2" refType="w" fact="0.625"/>
          <dgm:constr type="w" for="ch" forName="circ2" refType="w" fact="0.6"/>
          <dgm:constr type="h" for="ch" forName="circ2" refType="h" fact="0.6"/>
          <dgm:constr type="l" for="ch" forName="circ2Tx" refType="w" fact="0.6"/>
          <dgm:constr type="t" for="ch" forName="circ2Tx" refType="h" fact="0.48"/>
          <dgm:constr type="w" for="ch" forName="circ2Tx" refType="w" fact="0.36"/>
          <dgm:constr type="h" for="ch" forName="circ2Tx" refType="h" fact="0.33"/>
          <dgm:constr type="ctrX" for="ch" forName="circ3" refType="w" fact="0.2835"/>
          <dgm:constr type="ctrY" for="ch" forName="circ3" refType="w" fact="0.625"/>
          <dgm:constr type="w" for="ch" forName="circ3" refType="w" fact="0.6"/>
          <dgm:constr type="h" for="ch" forName="circ3" refType="h" fact="0.6"/>
          <dgm:constr type="l" for="ch" forName="circ3Tx" refType="w" fact="0.04"/>
          <dgm:constr type="t" for="ch" forName="circ3Tx" refType="h" fact="0.48"/>
          <dgm:constr type="w" for="ch" forName="circ3Tx" refType="w" fact="0.36"/>
          <dgm:constr type="h" for="ch" forName="circ3Tx" refType="h" fact="0.33"/>
          <dgm:constr type="primFontSz" for="ch" ptType="node" op="equ"/>
        </dgm:constrLst>
      </dgm:if>
      <dgm:if name="Name13" axis="ch" ptType="node" func="cnt" op="equ" val="4">
        <dgm:constrLst>
          <dgm:constr type="ctrX" for="ch" forName="circ1" refType="w" fact="0.5"/>
          <dgm:constr type="ctrY" for="ch" forName="circ1" refType="w" fact="0.27"/>
          <dgm:constr type="w" for="ch" forName="circ1" refType="w" fact="0.52"/>
          <dgm:constr type="h" for="ch" forName="circ1" refType="h" fact="0.52"/>
          <dgm:constr type="l" for="ch" forName="circ1Tx" refType="w" fact="0.3"/>
          <dgm:constr type="t" for="ch" forName="circ1Tx" refType="h" fact="0.08"/>
          <dgm:constr type="w" for="ch" forName="circ1Tx" refType="w" fact="0.4"/>
          <dgm:constr type="h" for="ch" forName="circ1Tx" refType="h" fact="0.165"/>
          <dgm:constr type="ctrX" for="ch" forName="circ2" refType="w" fact="0.73"/>
          <dgm:constr type="ctrY" for="ch" forName="circ2" refType="w" fact="0.5"/>
          <dgm:constr type="w" for="ch" forName="circ2" refType="w" fact="0.52"/>
          <dgm:constr type="h" for="ch" forName="circ2" refType="h" fact="0.52"/>
          <dgm:constr type="r" for="ch" forName="circ2Tx" refType="w" fact="0.95"/>
          <dgm:constr type="t" for="ch" forName="circ2Tx" refType="h" fact="0.3"/>
          <dgm:constr type="w" for="ch" forName="circ2Tx" refType="w" fact="0.2"/>
          <dgm:constr type="h" for="ch" forName="circ2Tx" refType="h" fact="0.4"/>
          <dgm:constr type="ctrX" for="ch" forName="circ3" refType="w" fact="0.5"/>
          <dgm:constr type="ctrY" for="ch" forName="circ3" refType="w" fact="0.73"/>
          <dgm:constr type="w" for="ch" forName="circ3" refType="w" fact="0.52"/>
          <dgm:constr type="h" for="ch" forName="circ3" refType="h" fact="0.52"/>
          <dgm:constr type="l" for="ch" forName="circ3Tx" refType="w" fact="0.3"/>
          <dgm:constr type="b" for="ch" forName="circ3Tx" refType="h" fact="0.92"/>
          <dgm:constr type="w" for="ch" forName="circ3Tx" refType="w" fact="0.4"/>
          <dgm:constr type="h" for="ch" forName="circ3Tx" refType="h" fact="0.165"/>
          <dgm:constr type="ctrX" for="ch" forName="circ4" refType="w" fact="0.27"/>
          <dgm:constr type="ctrY" for="ch" forName="circ4" refType="h" fact="0.5"/>
          <dgm:constr type="w" for="ch" forName="circ4" refType="w" fact="0.52"/>
          <dgm:constr type="h" for="ch" forName="circ4" refType="h" fact="0.52"/>
          <dgm:constr type="l" for="ch" forName="circ4Tx" refType="w" fact="0.05"/>
          <dgm:constr type="t" for="ch" forName="circ4Tx" refType="h" fact="0.3"/>
          <dgm:constr type="w" for="ch" forName="circ4Tx" refType="w" fact="0.2"/>
          <dgm:constr type="h" for="ch" forName="circ4Tx" refType="h" fact="0.4"/>
          <dgm:constr type="primFontSz" for="ch" ptType="node" op="equ"/>
        </dgm:constrLst>
      </dgm:if>
      <dgm:if name="Name14" axis="ch" ptType="node" func="cnt" op="equ" val="5">
        <dgm:constrLst>
          <dgm:constr type="ctrX" for="ch" forName="circ1" refType="w" fact="0.5"/>
          <dgm:constr type="ctrY" for="ch" forName="circ1" refType="h" fact="0.46"/>
          <dgm:constr type="w" for="ch" forName="circ1" refType="w" fact="0.25"/>
          <dgm:constr type="h" for="ch" forName="circ1" refType="h" fact="0.35"/>
          <dgm:constr type="l" for="ch" forName="circ1Tx" refType="w" fact="0.355"/>
          <dgm:constr type="t" for="ch" forName="circ1Tx"/>
          <dgm:constr type="w" for="ch" forName="circ1Tx" refType="w" fact="0.29"/>
          <dgm:constr type="h" for="ch" forName="circ1Tx" refType="h" fact="0.235"/>
          <dgm:constr type="ctrX" for="ch" forName="circ2" refType="w" fact="0.5951"/>
          <dgm:constr type="ctrY" for="ch" forName="circ2" refType="h" fact="0.5567"/>
          <dgm:constr type="w" for="ch" forName="circ2" refType="w" fact="0.25"/>
          <dgm:constr type="h" for="ch" forName="circ2" refType="h" fact="0.35"/>
          <dgm:constr type="l" for="ch" forName="circ2Tx" refType="w" fact="0.74"/>
          <dgm:constr type="t" for="ch" forName="circ2Tx" refType="h" fact="0.31"/>
          <dgm:constr type="w" for="ch" forName="circ2Tx" refType="w" fact="0.26"/>
          <dgm:constr type="h" for="ch" forName="circ2Tx" refType="h" fact="0.255"/>
          <dgm:constr type="ctrX" for="ch" forName="circ3" refType="w" fact="0.5588"/>
          <dgm:constr type="ctrY" for="ch" forName="circ3" refType="h" fact="0.7133"/>
          <dgm:constr type="w" for="ch" forName="circ3" refType="w" fact="0.25"/>
          <dgm:constr type="h" for="ch" forName="circ3" refType="h" fact="0.35"/>
          <dgm:constr type="l" for="ch" forName="circ3Tx" refType="w" fact="0.7"/>
          <dgm:constr type="t" for="ch" forName="circ3Tx" refType="h" fact="0.745"/>
          <dgm:constr type="w" for="ch" forName="circ3Tx" refType="w" fact="0.26"/>
          <dgm:constr type="h" for="ch" forName="circ3Tx" refType="h" fact="0.255"/>
          <dgm:constr type="ctrX" for="ch" forName="circ4" refType="w" fact="0.4412"/>
          <dgm:constr type="ctrY" for="ch" forName="circ4" refType="h" fact="0.7133"/>
          <dgm:constr type="w" for="ch" forName="circ4" refType="w" fact="0.25"/>
          <dgm:constr type="h" for="ch" forName="circ4" refType="h" fact="0.35"/>
          <dgm:constr type="l" for="ch" forName="circ4Tx" refType="w" fact="0.04"/>
          <dgm:constr type="t" for="ch" forName="circ4Tx" refType="h" fact="0.745"/>
          <dgm:constr type="w" for="ch" forName="circ4Tx" refType="w" fact="0.26"/>
          <dgm:constr type="h" for="ch" forName="circ4Tx" refType="h" fact="0.255"/>
          <dgm:constr type="ctrX" for="ch" forName="circ5" refType="w" fact="0.4049"/>
          <dgm:constr type="ctrY" for="ch" forName="circ5" refType="h" fact="0.5567"/>
          <dgm:constr type="w" for="ch" forName="circ5" refType="w" fact="0.25"/>
          <dgm:constr type="h" for="ch" forName="circ5" refType="h" fact="0.35"/>
          <dgm:constr type="l" for="ch" forName="circ5Tx"/>
          <dgm:constr type="t" for="ch" forName="circ5Tx" refType="h" fact="0.31"/>
          <dgm:constr type="w" for="ch" forName="circ5Tx" refType="w" fact="0.26"/>
          <dgm:constr type="h" for="ch" forName="circ5Tx" refType="h" fact="0.255"/>
          <dgm:constr type="primFontSz" for="ch" ptType="node" op="equ"/>
        </dgm:constrLst>
      </dgm:if>
      <dgm:if name="Name15" axis="ch" ptType="node" func="cnt" op="equ" val="6">
        <dgm:constrLst>
          <dgm:constr type="ctrX" for="ch" forName="circ1" refType="w" fact="0.5"/>
          <dgm:constr type="ctrY" for="ch" forName="circ1" refType="h" fact="0.3844"/>
          <dgm:constr type="w" for="ch" forName="circ1" refType="w" fact="0.24"/>
          <dgm:constr type="h" for="ch" forName="circ1" refType="h" fact="0.3084"/>
          <dgm:constr type="l" for="ch" forName="circ1Tx" refType="w" fact="0.35"/>
          <dgm:constr type="t" for="ch" forName="circ1Tx"/>
          <dgm:constr type="w" for="ch" forName="circ1Tx" refType="w" fact="0.3"/>
          <dgm:constr type="h" for="ch" forName="circ1Tx" refType="h" fact="0.21"/>
          <dgm:constr type="ctrX" for="ch" forName="circ2" refType="w" fact="0.5779"/>
          <dgm:constr type="ctrY" for="ch" forName="circ2" refType="h" fact="0.4422"/>
          <dgm:constr type="w" for="ch" forName="circ2" refType="w" fact="0.24"/>
          <dgm:constr type="h" for="ch" forName="circ2" refType="h" fact="0.3084"/>
          <dgm:constr type="l" for="ch" forName="circ2Tx" refType="w" fact="0.7157"/>
          <dgm:constr type="t" for="ch" forName="circ2Tx" refType="h" fact="0.2"/>
          <dgm:constr type="w" for="ch" forName="circ2Tx" refType="w" fact="0.2843"/>
          <dgm:constr type="h" for="ch" forName="circ2Tx" refType="h" fact="0.23"/>
          <dgm:constr type="ctrX" for="ch" forName="circ3" refType="w" fact="0.5779"/>
          <dgm:constr type="ctrY" for="ch" forName="circ3" refType="h" fact="0.5578"/>
          <dgm:constr type="w" for="ch" forName="circ3" refType="w" fact="0.24"/>
          <dgm:constr type="h" for="ch" forName="circ3" refType="h" fact="0.3084"/>
          <dgm:constr type="l" for="ch" forName="circ3Tx" refType="w" fact="0.7157"/>
          <dgm:constr type="t" for="ch" forName="circ3Tx" refType="h" fact="0.543"/>
          <dgm:constr type="w" for="ch" forName="circ3Tx" refType="w" fact="0.2843"/>
          <dgm:constr type="h" for="ch" forName="circ3Tx" refType="h" fact="0.257"/>
          <dgm:constr type="ctrX" for="ch" forName="circ4" refType="w" fact="0.5"/>
          <dgm:constr type="ctrY" for="ch" forName="circ4" refType="h" fact="0.6157"/>
          <dgm:constr type="w" for="ch" forName="circ4" refType="w" fact="0.24"/>
          <dgm:constr type="h" for="ch" forName="circ4" refType="h" fact="0.3084"/>
          <dgm:constr type="l" for="ch" forName="circ4Tx" refType="w" fact="0.35"/>
          <dgm:constr type="t" for="ch" forName="circ4Tx" refType="h" fact="0.79"/>
          <dgm:constr type="w" for="ch" forName="circ4Tx" refType="w" fact="0.3"/>
          <dgm:constr type="h" for="ch" forName="circ4Tx" refType="h" fact="0.21"/>
          <dgm:constr type="ctrX" for="ch" forName="circ5" refType="w" fact="0.4221"/>
          <dgm:constr type="ctrY" for="ch" forName="circ5" refType="h" fact="0.5578"/>
          <dgm:constr type="w" for="ch" forName="circ5" refType="w" fact="0.24"/>
          <dgm:constr type="h" for="ch" forName="circ5" refType="h" fact="0.3084"/>
          <dgm:constr type="l" for="ch" forName="circ5Tx" refType="w" fact="0"/>
          <dgm:constr type="t" for="ch" forName="circ5Tx" refType="h" fact="0.543"/>
          <dgm:constr type="w" for="ch" forName="circ5Tx" refType="w" fact="0.2843"/>
          <dgm:constr type="h" for="ch" forName="circ5Tx" refType="h" fact="0.257"/>
          <dgm:constr type="ctrX" for="ch" forName="circ6" refType="w" fact="0.4221"/>
          <dgm:constr type="ctrY" for="ch" forName="circ6" refType="h" fact="0.4422"/>
          <dgm:constr type="w" for="ch" forName="circ6" refType="w" fact="0.24"/>
          <dgm:constr type="h" for="ch" forName="circ6" refType="h" fact="0.3084"/>
          <dgm:constr type="l" for="ch" forName="circ6Tx" refType="w" fact="0"/>
          <dgm:constr type="t" for="ch" forName="circ6Tx" refType="h" fact="0.2"/>
          <dgm:constr type="w" for="ch" forName="circ6Tx" refType="w" fact="0.2843"/>
          <dgm:constr type="h" for="ch" forName="circ6Tx" refType="h" fact="0.257"/>
          <dgm:constr type="primFontSz" for="ch" ptType="node" op="equ"/>
        </dgm:constrLst>
      </dgm:if>
      <dgm:else name="Name16">
        <dgm:constrLst>
          <dgm:constr type="ctrX" for="ch" forName="circ1" refType="w" fact="0.5"/>
          <dgm:constr type="ctrY" for="ch" forName="circ1" refType="h" fact="0.4177"/>
          <dgm:constr type="w" for="ch" forName="circ1" refType="w" fact="0.24"/>
          <dgm:constr type="h" for="ch" forName="circ1" refType="h" fact="0.3262"/>
          <dgm:constr type="l" for="ch" forName="circ1Tx" refType="w" fact="0.3625"/>
          <dgm:constr type="t" for="ch" forName="circ1Tx"/>
          <dgm:constr type="w" for="ch" forName="circ1Tx" refType="w" fact="0.275"/>
          <dgm:constr type="h" for="ch" forName="circ1Tx" refType="h" fact="0.2"/>
          <dgm:constr type="ctrX" for="ch" forName="circ2" refType="w" fact="0.5704"/>
          <dgm:constr type="ctrY" for="ch" forName="circ2" refType="h" fact="0.4637"/>
          <dgm:constr type="w" for="ch" forName="circ2" refType="w" fact="0.24"/>
          <dgm:constr type="h" for="ch" forName="circ2" refType="h" fact="0.3262"/>
          <dgm:constr type="l" for="ch" forName="circ2Tx" refType="w" fact="0.72"/>
          <dgm:constr type="t" for="ch" forName="circ2Tx" refType="h" fact="0.19"/>
          <dgm:constr type="w" for="ch" forName="circ2Tx" refType="w" fact="0.26"/>
          <dgm:constr type="h" for="ch" forName="circ2Tx" refType="h" fact="0.22"/>
          <dgm:constr type="ctrX" for="ch" forName="circ3" refType="w" fact="0.5877"/>
          <dgm:constr type="ctrY" for="ch" forName="circ3" refType="h" fact="0.5672"/>
          <dgm:constr type="w" for="ch" forName="circ3" refType="w" fact="0.24"/>
          <dgm:constr type="h" for="ch" forName="circ3" refType="h" fact="0.3262"/>
          <dgm:constr type="l" for="ch" forName="circ3Tx" refType="w" fact="0.745"/>
          <dgm:constr type="t" for="ch" forName="circ3Tx" refType="h" fact="0.47"/>
          <dgm:constr type="w" for="ch" forName="circ3Tx" refType="w" fact="0.255"/>
          <dgm:constr type="h" for="ch" forName="circ3Tx" refType="h" fact="0.235"/>
          <dgm:constr type="ctrX" for="ch" forName="circ4" refType="w" fact="0.539"/>
          <dgm:constr type="ctrY" for="ch" forName="circ4" refType="h" fact="0.6502"/>
          <dgm:constr type="w" for="ch" forName="circ4" refType="w" fact="0.24"/>
          <dgm:constr type="h" for="ch" forName="circ4" refType="h" fact="0.3262"/>
          <dgm:constr type="l" for="ch" forName="circ4Tx" refType="w" fact="0.635"/>
          <dgm:constr type="t" for="ch" forName="circ4Tx" refType="h" fact="0.785"/>
          <dgm:constr type="w" for="ch" forName="circ4Tx" refType="w" fact="0.275"/>
          <dgm:constr type="h" for="ch" forName="circ4Tx" refType="h" fact="0.215"/>
          <dgm:constr type="ctrX" for="ch" forName="circ5" refType="w" fact="0.461"/>
          <dgm:constr type="ctrY" for="ch" forName="circ5" refType="h" fact="0.6502"/>
          <dgm:constr type="w" for="ch" forName="circ5" refType="w" fact="0.24"/>
          <dgm:constr type="h" for="ch" forName="circ5" refType="h" fact="0.3262"/>
          <dgm:constr type="l" for="ch" forName="circ5Tx" refType="w" fact="0.09"/>
          <dgm:constr type="t" for="ch" forName="circ5Tx" refType="h" fact="0.785"/>
          <dgm:constr type="w" for="ch" forName="circ5Tx" refType="w" fact="0.275"/>
          <dgm:constr type="h" for="ch" forName="circ5Tx" refType="h" fact="0.215"/>
          <dgm:constr type="ctrX" for="ch" forName="circ6" refType="w" fact="0.4123"/>
          <dgm:constr type="ctrY" for="ch" forName="circ6" refType="h" fact="0.5672"/>
          <dgm:constr type="w" for="ch" forName="circ6" refType="w" fact="0.24"/>
          <dgm:constr type="h" for="ch" forName="circ6" refType="h" fact="0.3262"/>
          <dgm:constr type="l" for="ch" forName="circ6Tx"/>
          <dgm:constr type="t" for="ch" forName="circ6Tx" refType="h" fact="0.47"/>
          <dgm:constr type="w" for="ch" forName="circ6Tx" refType="w" fact="0.255"/>
          <dgm:constr type="h" for="ch" forName="circ6Tx" refType="h" fact="0.235"/>
          <dgm:constr type="ctrX" for="ch" forName="circ7" refType="w" fact="0.4296"/>
          <dgm:constr type="ctrY" for="ch" forName="circ7" refType="h" fact="0.4637"/>
          <dgm:constr type="w" for="ch" forName="circ7" refType="w" fact="0.24"/>
          <dgm:constr type="h" for="ch" forName="circ7" refType="h" fact="0.3262"/>
          <dgm:constr type="l" for="ch" forName="circ7Tx" refType="w" fact="0.02"/>
          <dgm:constr type="t" for="ch" forName="circ7Tx" refType="h" fact="0.19"/>
          <dgm:constr type="w" for="ch" forName="circ7Tx" refType="w" fact="0.26"/>
          <dgm:constr type="h" for="ch" forName="circ7Tx" refType="h" fact="0.22"/>
          <dgm:constr type="primFontSz" for="ch" ptType="node" op="equ"/>
        </dgm:constrLst>
      </dgm:else>
    </dgm:choose>
    <dgm:ruleLst/>
    <dgm:forEach name="Name17" axis="ch" ptType="node" cnt="1">
      <dgm:choose name="Name18">
        <dgm:if name="Name19" axis="root ch" ptType="all node" func="cnt" op="equ" val="1">
          <dgm:layoutNode name="circ1TxSh" styleLbl="vennNode1">
            <dgm:alg type="tx">
              <dgm:param type="txAnchorHorzCh" val="ctr"/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20">
              <dgm:if name="Name21" func="var" arg="dir" op="equ" val="norm">
                <dgm:choose name="Name22">
                  <dgm:if name="Name23" axis="root ch" ptType="all node" func="cnt" op="lte" val="4">
                    <dgm:presOf axis="desOrSelf" ptType="node"/>
                  </dgm:if>
                  <dgm:else name="Name24">
                    <dgm:presOf/>
                  </dgm:else>
                </dgm:choose>
              </dgm:if>
              <dgm:else name="Name25">
                <dgm:choose name="Name26">
                  <dgm:if name="Name27" axis="root ch" ptType="all node" func="cnt" op="equ" val="2">
                    <dgm:presOf axis="root ch desOrSelf" ptType="all node node" st="1 2 1" cnt="1 1 0"/>
                  </dgm:if>
                  <dgm:else name="Name28">
                    <dgm:presOf axis="desOrSelf" ptType="node"/>
                  </dgm:else>
                </dgm:choose>
              </dgm:else>
            </dgm:choose>
            <dgm:constrLst>
              <dgm:constr type="tMarg"/>
              <dgm:constr type="bMarg"/>
              <dgm:constr type="lMarg"/>
              <dgm:constr type="rMarg"/>
              <dgm:constr type="primFontSz" val="65"/>
            </dgm:constrLst>
            <dgm:ruleLst>
              <dgm:rule type="primFontSz" val="5" fact="NaN" max="NaN"/>
            </dgm:ruleLst>
          </dgm:layoutNode>
        </dgm:if>
        <dgm:else name="Name29">
          <dgm:layoutNode name="circ1" styleLbl="vennNode1">
            <dgm:alg type="sp"/>
            <dgm:shape xmlns:r="http://schemas.openxmlformats.org/officeDocument/2006/relationships" type="ellipse" r:blip="">
              <dgm:adjLst/>
            </dgm:shape>
            <dgm:choose name="Name30">
              <dgm:if name="Name31" func="var" arg="dir" op="equ" val="norm">
                <dgm:choose name="Name32">
                  <dgm:if name="Name33" axis="root ch" ptType="all node" func="cnt" op="lte" val="4">
                    <dgm:presOf axis="desOrSelf" ptType="node"/>
                  </dgm:if>
                  <dgm:else name="Name34">
                    <dgm:presOf/>
                  </dgm:else>
                </dgm:choose>
              </dgm:if>
              <dgm:else name="Name35">
                <dgm:choose name="Name36">
                  <dgm:if name="Name37" axis="root ch" ptType="all node" func="cnt" op="equ" val="2">
                    <dgm:presOf axis="root ch desOrSelf" ptType="all node node" st="1 2 1" cnt="1 1 0"/>
                  </dgm:if>
                  <dgm:else name="Name38">
                    <dgm:choose name="Name39">
                      <dgm:if name="Name40" axis="root ch" ptType="all node" func="cnt" op="lte" val="4">
                        <dgm:presOf axis="desOrSelf" ptType="node"/>
                      </dgm:if>
                      <dgm:else name="Name41">
                        <dgm:presOf/>
                      </dgm:else>
                    </dgm:choose>
                  </dgm:else>
                </dgm:choose>
              </dgm:else>
            </dgm:choose>
            <dgm:constrLst/>
            <dgm:ruleLst/>
          </dgm:layoutNode>
          <dgm:layoutNode name="circ1Tx" styleLbl="revTx">
            <dgm:varLst>
              <dgm:chMax val="0"/>
              <dgm:chPref val="0"/>
              <dgm:bulletEnabled val="1"/>
            </dgm:varLst>
            <dgm:alg type="tx">
              <dgm:param type="txAnchorHorzCh" val="ctr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choose name="Name42">
              <dgm:if name="Name43" func="var" arg="dir" op="equ" val="norm">
                <dgm:presOf axis="desOrSelf" ptType="node"/>
              </dgm:if>
              <dgm:else name="Name44">
                <dgm:choose name="Name45">
                  <dgm:if name="Name46" axis="root ch" ptType="all node" func="cnt" op="equ" val="2">
                    <dgm:presOf axis="root ch desOrSelf" ptType="all node node" st="1 2 1" cnt="1 1 0"/>
                  </dgm:if>
                  <dgm:else name="Name47">
                    <dgm:presOf axis="desOrSelf" ptType="node"/>
                  </dgm:else>
                </dgm:choose>
              </dgm:else>
            </dgm:choose>
            <dgm:constrLst>
              <dgm:constr type="tMarg"/>
              <dgm:constr type="bMarg"/>
              <dgm:constr type="lMarg"/>
              <dgm:constr type="rMarg"/>
              <dgm:constr type="primFontSz" val="65"/>
            </dgm:constrLst>
            <dgm:ruleLst>
              <dgm:rule type="primFontSz" val="5" fact="NaN" max="NaN"/>
            </dgm:ruleLst>
          </dgm:layoutNode>
        </dgm:else>
      </dgm:choose>
    </dgm:forEach>
    <dgm:forEach name="Name48" axis="ch" ptType="node" st="2" cnt="1">
      <dgm:layoutNode name="circ2" styleLbl="vennNode1">
        <dgm:alg type="sp"/>
        <dgm:shape xmlns:r="http://schemas.openxmlformats.org/officeDocument/2006/relationships" type="ellipse" r:blip="">
          <dgm:adjLst/>
        </dgm:shape>
        <dgm:choose name="Name49">
          <dgm:if name="Name50" func="var" arg="dir" op="equ" val="norm">
            <dgm:choose name="Name51">
              <dgm:if name="Name52" axis="root ch" ptType="all node" func="cnt" op="lte" val="4">
                <dgm:presOf axis="desOrSelf" ptType="node"/>
              </dgm:if>
              <dgm:else name="Name53">
                <dgm:presOf/>
              </dgm:else>
            </dgm:choose>
          </dgm:if>
          <dgm:else name="Name54">
            <dgm:choose name="Name55">
              <dgm:if name="Name56" axis="root ch" ptType="all node" func="cnt" op="equ" val="2">
                <dgm:presOf axis="root ch desOrSelf" ptType="all node node" st="1 1 1" cnt="1 1 0"/>
              </dgm:if>
              <dgm:if name="Name57" axis="root ch" ptType="all node" func="cnt" op="equ" val="3">
                <dgm:presOf axis="root ch desOrSelf" ptType="all node node" st="1 3 1" cnt="1 1 0"/>
              </dgm:if>
              <dgm:if name="Name58" axis="root ch" ptType="all node" func="cnt" op="equ" val="4">
                <dgm:presOf axis="root ch desOrSelf" ptType="all node node" st="1 4 1" cnt="1 1 0"/>
              </dgm:if>
              <dgm:else name="Name59">
                <dgm:presOf/>
              </dgm:else>
            </dgm:choose>
          </dgm:else>
        </dgm:choose>
        <dgm:constrLst/>
        <dgm:ruleLst/>
      </dgm:layoutNode>
      <dgm:layoutNode name="circ2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60">
          <dgm:if name="Name61" func="var" arg="dir" op="equ" val="norm">
            <dgm:presOf axis="desOrSelf" ptType="node"/>
          </dgm:if>
          <dgm:else name="Name62">
            <dgm:choose name="Name63">
              <dgm:if name="Name64" axis="root ch" ptType="all node" func="cnt" op="equ" val="2">
                <dgm:presOf axis="root ch desOrSelf" ptType="all node node" st="1 1 1" cnt="1 1 0"/>
              </dgm:if>
              <dgm:if name="Name65" axis="root ch" ptType="all node" func="cnt" op="equ" val="3">
                <dgm:presOf axis="root ch desOrSelf" ptType="all node node" st="1 3 1" cnt="1 1 0"/>
              </dgm:if>
              <dgm:if name="Name66" axis="root ch" ptType="all node" func="cnt" op="equ" val="4">
                <dgm:presOf axis="root ch desOrSelf" ptType="all node node" st="1 4 1" cnt="1 1 0"/>
              </dgm:if>
              <dgm:if name="Name67" axis="root ch" ptType="all node" func="cnt" op="equ" val="5">
                <dgm:presOf axis="root ch desOrSelf" ptType="all node node" st="1 5 1" cnt="1 1 0"/>
              </dgm:if>
              <dgm:if name="Name68" axis="root ch" ptType="all node" func="cnt" op="equ" val="6">
                <dgm:presOf axis="root ch desOrSelf" ptType="all node node" st="1 6 1" cnt="1 1 0"/>
              </dgm:if>
              <dgm:else name="Name69">
                <dgm:presOf axis="root ch desOrSelf" ptType="all node node" st="1 7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70" axis="ch" ptType="node" st="3" cnt="1">
      <dgm:layoutNode name="circ3" styleLbl="vennNode1">
        <dgm:alg type="sp"/>
        <dgm:shape xmlns:r="http://schemas.openxmlformats.org/officeDocument/2006/relationships" type="ellipse" r:blip="">
          <dgm:adjLst/>
        </dgm:shape>
        <dgm:choose name="Name71">
          <dgm:if name="Name72" func="var" arg="dir" op="equ" val="norm">
            <dgm:choose name="Name73">
              <dgm:if name="Name74" axis="root ch" ptType="all node" func="cnt" op="lte" val="4">
                <dgm:presOf axis="desOrSelf" ptType="node"/>
              </dgm:if>
              <dgm:else name="Name75">
                <dgm:presOf/>
              </dgm:else>
            </dgm:choose>
          </dgm:if>
          <dgm:else name="Name76">
            <dgm:choose name="Name77">
              <dgm:if name="Name78" axis="root ch" ptType="all node" func="cnt" op="equ" val="3">
                <dgm:presOf axis="root ch desOrSelf" ptType="all node node" st="1 2 1" cnt="1 1 0"/>
              </dgm:if>
              <dgm:if name="Name79" axis="root ch" ptType="all node" func="cnt" op="equ" val="4">
                <dgm:presOf axis="root ch desOrSelf" ptType="all node node" st="1 3 1" cnt="1 1 0"/>
              </dgm:if>
              <dgm:else name="Name80">
                <dgm:presOf/>
              </dgm:else>
            </dgm:choose>
          </dgm:else>
        </dgm:choose>
        <dgm:constrLst/>
        <dgm:ruleLst/>
      </dgm:layoutNode>
      <dgm:layoutNode name="circ3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81">
          <dgm:if name="Name82" func="var" arg="dir" op="equ" val="norm">
            <dgm:presOf axis="desOrSelf" ptType="node"/>
          </dgm:if>
          <dgm:else name="Name83">
            <dgm:choose name="Name84">
              <dgm:if name="Name85" axis="root ch" ptType="all node" func="cnt" op="equ" val="3">
                <dgm:presOf axis="root ch desOrSelf" ptType="all node node" st="1 2 1" cnt="1 1 0"/>
              </dgm:if>
              <dgm:if name="Name86" axis="root ch" ptType="all node" func="cnt" op="equ" val="4">
                <dgm:presOf axis="root ch desOrSelf" ptType="all node node" st="1 3 1" cnt="1 1 0"/>
              </dgm:if>
              <dgm:if name="Name87" axis="root ch" ptType="all node" func="cnt" op="equ" val="5">
                <dgm:presOf axis="root ch desOrSelf" ptType="all node node" st="1 4 1" cnt="1 1 0"/>
              </dgm:if>
              <dgm:if name="Name88" axis="root ch" ptType="all node" func="cnt" op="equ" val="6">
                <dgm:presOf axis="root ch desOrSelf" ptType="all node node" st="1 5 1" cnt="1 1 0"/>
              </dgm:if>
              <dgm:else name="Name89">
                <dgm:presOf axis="root ch desOrSelf" ptType="all node node" st="1 6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90" axis="ch" ptType="node" st="4" cnt="1">
      <dgm:layoutNode name="circ4" styleLbl="vennNode1">
        <dgm:alg type="sp"/>
        <dgm:shape xmlns:r="http://schemas.openxmlformats.org/officeDocument/2006/relationships" type="ellipse" r:blip="">
          <dgm:adjLst/>
        </dgm:shape>
        <dgm:choose name="Name91">
          <dgm:if name="Name92" func="var" arg="dir" op="equ" val="norm">
            <dgm:choose name="Name93">
              <dgm:if name="Name94" axis="root ch" ptType="all node" func="cnt" op="lte" val="4">
                <dgm:presOf axis="desOrSelf" ptType="node"/>
              </dgm:if>
              <dgm:else name="Name95">
                <dgm:presOf/>
              </dgm:else>
            </dgm:choose>
          </dgm:if>
          <dgm:else name="Name96">
            <dgm:choose name="Name97">
              <dgm:if name="Name98" axis="root ch" ptType="all node" func="cnt" op="equ" val="4">
                <dgm:presOf axis="root ch desOrSelf" ptType="all node node" st="1 2 1" cnt="1 1 0"/>
              </dgm:if>
              <dgm:else name="Name99">
                <dgm:presOf/>
              </dgm:else>
            </dgm:choose>
          </dgm:else>
        </dgm:choose>
        <dgm:constrLst/>
        <dgm:ruleLst/>
      </dgm:layoutNode>
      <dgm:layoutNode name="circ4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00">
          <dgm:if name="Name101" func="var" arg="dir" op="equ" val="norm">
            <dgm:presOf axis="desOrSelf" ptType="node"/>
          </dgm:if>
          <dgm:else name="Name102">
            <dgm:choose name="Name103">
              <dgm:if name="Name104" axis="root ch" ptType="all node" func="cnt" op="equ" val="4">
                <dgm:presOf axis="root ch desOrSelf" ptType="all node node" st="1 2 1" cnt="1 1 0"/>
              </dgm:if>
              <dgm:if name="Name105" axis="root ch" ptType="all node" func="cnt" op="equ" val="5">
                <dgm:presOf axis="root ch desOrSelf" ptType="all node node" st="1 3 1" cnt="1 1 0"/>
              </dgm:if>
              <dgm:if name="Name106" axis="root ch" ptType="all node" func="cnt" op="equ" val="6">
                <dgm:presOf axis="root ch desOrSelf" ptType="all node node" st="1 4 1" cnt="1 1 0"/>
              </dgm:if>
              <dgm:else name="Name107">
                <dgm:presOf axis="root ch desOrSelf" ptType="all node node" st="1 5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08" axis="ch" ptType="node" st="5" cnt="1">
      <dgm:layoutNode name="circ5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5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09">
          <dgm:if name="Name110" func="var" arg="dir" op="equ" val="norm">
            <dgm:presOf axis="desOrSelf" ptType="node"/>
          </dgm:if>
          <dgm:else name="Name111">
            <dgm:choose name="Name112">
              <dgm:if name="Name113" axis="root ch" ptType="all node" func="cnt" op="equ" val="5">
                <dgm:presOf axis="root ch desOrSelf" ptType="all node node" st="1 2 1" cnt="1 1 0"/>
              </dgm:if>
              <dgm:if name="Name114" axis="root ch" ptType="all node" func="cnt" op="equ" val="6">
                <dgm:presOf axis="root ch desOrSelf" ptType="all node node" st="1 3 1" cnt="1 1 0"/>
              </dgm:if>
              <dgm:else name="Name115">
                <dgm:presOf axis="root ch desOrSelf" ptType="all node node" st="1 4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16" axis="ch" ptType="node" st="6" cnt="1">
      <dgm:layoutNode name="circ6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6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17">
          <dgm:if name="Name118" func="var" arg="dir" op="equ" val="norm">
            <dgm:presOf axis="desOrSelf" ptType="node"/>
          </dgm:if>
          <dgm:else name="Name119">
            <dgm:choose name="Name120">
              <dgm:if name="Name121" axis="root ch" ptType="all node" func="cnt" op="equ" val="6">
                <dgm:presOf axis="root ch desOrSelf" ptType="all node node" st="1 2 1" cnt="1 1 0"/>
              </dgm:if>
              <dgm:else name="Name122">
                <dgm:presOf axis="root ch desOrSelf" ptType="all node node" st="1 3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23" axis="ch" ptType="node" st="7" cnt="1">
      <dgm:layoutNode name="circ7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7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24">
          <dgm:if name="Name125" func="var" arg="dir" op="equ" val="norm">
            <dgm:presOf axis="desOrSelf" ptType="node"/>
          </dgm:if>
          <dgm:else name="Name126">
            <dgm:presOf axis="root ch desOrSelf" ptType="all node node" st="1 2 1" cnt="1 1 0"/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8475" cy="46355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70338" y="0"/>
            <a:ext cx="3038475" cy="46355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67F0208-98ED-4A14-9488-586DDB03FBDB}" type="datetimeFigureOut">
              <a:rPr lang="en-US" smtClean="0"/>
              <a:t>8/6/2015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733425" y="1154113"/>
            <a:ext cx="5543550" cy="31178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1675" y="4445000"/>
            <a:ext cx="5607050" cy="3636963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772525"/>
            <a:ext cx="3038475" cy="46355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70338" y="8772525"/>
            <a:ext cx="3038475" cy="46355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973251A-4BE4-492F-AEBA-71F6EFAB673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7606833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4,600 teachers in traditional schools took an on-line survey</a:t>
            </a:r>
          </a:p>
          <a:p>
            <a:r>
              <a:rPr lang="en-US" dirty="0" smtClean="0"/>
              <a:t>30 educators in tech forward school interview and observed</a:t>
            </a:r>
          </a:p>
          <a:p>
            <a:r>
              <a:rPr lang="en-US" dirty="0" smtClean="0"/>
              <a:t>54 educators traditional schools interviewed and observed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73251A-4BE4-492F-AEBA-71F6EFAB6731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8414129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283B6B-9546-4512-8B5E-5BE922AF210C}" type="datetimeFigureOut">
              <a:rPr lang="en-US" smtClean="0"/>
              <a:t>8/6/2015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D1FAEC-B455-4C41-B0F6-B05A8C9611F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600731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283B6B-9546-4512-8B5E-5BE922AF210C}" type="datetimeFigureOut">
              <a:rPr lang="en-US" smtClean="0"/>
              <a:t>8/6/2015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D1FAEC-B455-4C41-B0F6-B05A8C9611F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7577964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283B6B-9546-4512-8B5E-5BE922AF210C}" type="datetimeFigureOut">
              <a:rPr lang="en-US" smtClean="0"/>
              <a:t>8/6/2015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D1FAEC-B455-4C41-B0F6-B05A8C9611F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1479863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283B6B-9546-4512-8B5E-5BE922AF210C}" type="datetimeFigureOut">
              <a:rPr lang="en-US" smtClean="0"/>
              <a:t>8/6/2015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D1FAEC-B455-4C41-B0F6-B05A8C9611F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2396555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283B6B-9546-4512-8B5E-5BE922AF210C}" type="datetimeFigureOut">
              <a:rPr lang="en-US" smtClean="0"/>
              <a:t>8/6/2015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D1FAEC-B455-4C41-B0F6-B05A8C9611F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11654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283B6B-9546-4512-8B5E-5BE922AF210C}" type="datetimeFigureOut">
              <a:rPr lang="en-US" smtClean="0"/>
              <a:t>8/6/2015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D1FAEC-B455-4C41-B0F6-B05A8C9611F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4205053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283B6B-9546-4512-8B5E-5BE922AF210C}" type="datetimeFigureOut">
              <a:rPr lang="en-US" smtClean="0"/>
              <a:t>8/6/2015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D1FAEC-B455-4C41-B0F6-B05A8C9611F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575888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283B6B-9546-4512-8B5E-5BE922AF210C}" type="datetimeFigureOut">
              <a:rPr lang="en-US" smtClean="0"/>
              <a:t>8/6/2015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D1FAEC-B455-4C41-B0F6-B05A8C9611F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4313433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283B6B-9546-4512-8B5E-5BE922AF210C}" type="datetimeFigureOut">
              <a:rPr lang="en-US" smtClean="0"/>
              <a:t>8/6/2015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D1FAEC-B455-4C41-B0F6-B05A8C9611F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537377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283B6B-9546-4512-8B5E-5BE922AF210C}" type="datetimeFigureOut">
              <a:rPr lang="en-US" smtClean="0"/>
              <a:t>8/6/2015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D1FAEC-B455-4C41-B0F6-B05A8C9611F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539848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283B6B-9546-4512-8B5E-5BE922AF210C}" type="datetimeFigureOut">
              <a:rPr lang="en-US" smtClean="0"/>
              <a:t>8/6/2015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D1FAEC-B455-4C41-B0F6-B05A8C9611F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2024941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E283B6B-9546-4512-8B5E-5BE922AF210C}" type="datetimeFigureOut">
              <a:rPr lang="en-US" smtClean="0"/>
              <a:t>8/6/2015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0D1FAEC-B455-4C41-B0F6-B05A8C9611F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994192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2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7" Type="http://schemas.openxmlformats.org/officeDocument/2006/relationships/image" Target="../media/image6.jpeg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7" Type="http://schemas.openxmlformats.org/officeDocument/2006/relationships/image" Target="../media/image8.jpeg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7" Type="http://schemas.openxmlformats.org/officeDocument/2006/relationships/image" Target="../media/image9.jpeg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jpeg"/><Relationship Id="rId3" Type="http://schemas.openxmlformats.org/officeDocument/2006/relationships/diagramData" Target="../diagrams/data5.xml"/><Relationship Id="rId7" Type="http://schemas.microsoft.com/office/2007/relationships/diagramDrawing" Target="../diagrams/drawing5.xml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5.xml"/><Relationship Id="rId5" Type="http://schemas.openxmlformats.org/officeDocument/2006/relationships/diagramQuickStyle" Target="../diagrams/quickStyle5.xml"/><Relationship Id="rId4" Type="http://schemas.openxmlformats.org/officeDocument/2006/relationships/diagramLayout" Target="../diagrams/layout5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jpe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diagramQuickStyle" Target="../diagrams/quickStyle6.xml"/><Relationship Id="rId3" Type="http://schemas.openxmlformats.org/officeDocument/2006/relationships/image" Target="../media/image16.PNG"/><Relationship Id="rId7" Type="http://schemas.openxmlformats.org/officeDocument/2006/relationships/diagramLayout" Target="../diagrams/layout6.xml"/><Relationship Id="rId12" Type="http://schemas.openxmlformats.org/officeDocument/2006/relationships/image" Target="../media/image20.pn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Relationship Id="rId6" Type="http://schemas.openxmlformats.org/officeDocument/2006/relationships/diagramData" Target="../diagrams/data6.xml"/><Relationship Id="rId11" Type="http://schemas.openxmlformats.org/officeDocument/2006/relationships/image" Target="../media/image19.jpeg"/><Relationship Id="rId5" Type="http://schemas.openxmlformats.org/officeDocument/2006/relationships/image" Target="../media/image18.PNG"/><Relationship Id="rId10" Type="http://schemas.microsoft.com/office/2007/relationships/diagramDrawing" Target="../diagrams/drawing6.xml"/><Relationship Id="rId4" Type="http://schemas.openxmlformats.org/officeDocument/2006/relationships/image" Target="../media/image17.PNG"/><Relationship Id="rId9" Type="http://schemas.openxmlformats.org/officeDocument/2006/relationships/diagramColors" Target="../diagrams/colors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jpeg"/><Relationship Id="rId3" Type="http://schemas.openxmlformats.org/officeDocument/2006/relationships/diagramData" Target="../diagrams/data7.xml"/><Relationship Id="rId7" Type="http://schemas.microsoft.com/office/2007/relationships/diagramDrawing" Target="../diagrams/drawing7.xml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7.xml"/><Relationship Id="rId5" Type="http://schemas.openxmlformats.org/officeDocument/2006/relationships/diagramQuickStyle" Target="../diagrams/quickStyle7.xml"/><Relationship Id="rId4" Type="http://schemas.openxmlformats.org/officeDocument/2006/relationships/diagramLayout" Target="../diagrams/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hyperlink" Target="http://visible-learning.org/2015/06/download-john-hattie-politics-distraction/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pn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sz="4400" dirty="0" smtClean="0"/>
              <a:t>PLC’s and Professional Development</a:t>
            </a:r>
            <a:endParaRPr lang="en-US" sz="44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Kick Start </a:t>
            </a:r>
          </a:p>
          <a:p>
            <a:r>
              <a:rPr lang="en-US" dirty="0" smtClean="0"/>
              <a:t>Monday, August 11, 2015</a:t>
            </a:r>
            <a:endParaRPr lang="en-US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61240" y="1551710"/>
            <a:ext cx="2361175" cy="11805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29178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2806347795"/>
              </p:ext>
            </p:extLst>
          </p:nvPr>
        </p:nvGraphicFramePr>
        <p:xfrm>
          <a:off x="2000421" y="1789542"/>
          <a:ext cx="8191157" cy="444764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en-US" dirty="0" smtClean="0"/>
              <a:t>Professional Development</a:t>
            </a:r>
            <a:endParaRPr lang="en-US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37982" y="6012873"/>
            <a:ext cx="1431635" cy="7158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56339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Questions to start…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579418"/>
            <a:ext cx="10515600" cy="5126182"/>
          </a:xfrm>
        </p:spPr>
        <p:txBody>
          <a:bodyPr>
            <a:normAutofit/>
          </a:bodyPr>
          <a:lstStyle/>
          <a:p>
            <a:r>
              <a:rPr lang="en-US" dirty="0" smtClean="0"/>
              <a:t>List the attributes of great professional development.  “Very…”</a:t>
            </a:r>
          </a:p>
          <a:p>
            <a:r>
              <a:rPr lang="en-US" dirty="0" smtClean="0"/>
              <a:t>What do you believe to be the best format for PD?</a:t>
            </a:r>
          </a:p>
          <a:p>
            <a:r>
              <a:rPr lang="en-US" dirty="0"/>
              <a:t>What is the relationship between professional development and professional learning community?</a:t>
            </a:r>
          </a:p>
          <a:p>
            <a:r>
              <a:rPr lang="en-US" dirty="0" smtClean="0"/>
              <a:t>Using the Net </a:t>
            </a:r>
            <a:r>
              <a:rPr lang="en-US" dirty="0"/>
              <a:t>P</a:t>
            </a:r>
            <a:r>
              <a:rPr lang="en-US" dirty="0" smtClean="0"/>
              <a:t>romoter </a:t>
            </a:r>
            <a:r>
              <a:rPr lang="en-US" dirty="0"/>
              <a:t>S</a:t>
            </a:r>
            <a:r>
              <a:rPr lang="en-US" dirty="0" smtClean="0"/>
              <a:t>core, how likely are you to recommend your staff meetings as professional development to other principals?  Why?</a:t>
            </a:r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40738893"/>
              </p:ext>
            </p:extLst>
          </p:nvPr>
        </p:nvGraphicFramePr>
        <p:xfrm>
          <a:off x="1861986" y="4833445"/>
          <a:ext cx="8128000" cy="1111504"/>
        </p:xfrm>
        <a:graphic>
          <a:graphicData uri="http://schemas.openxmlformats.org/drawingml/2006/table">
            <a:tbl>
              <a:tblPr firstRow="1" bandRow="1">
                <a:tableStyleId>{D7AC3CCA-C797-4891-BE02-D94E43425B78}</a:tableStyleId>
              </a:tblPr>
              <a:tblGrid>
                <a:gridCol w="812800"/>
                <a:gridCol w="812800"/>
                <a:gridCol w="812800"/>
                <a:gridCol w="812800"/>
                <a:gridCol w="812800"/>
                <a:gridCol w="812800"/>
                <a:gridCol w="812800"/>
                <a:gridCol w="812800"/>
                <a:gridCol w="812800"/>
                <a:gridCol w="812800"/>
              </a:tblGrid>
              <a:tr h="370840">
                <a:tc gridSpan="6"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Detractors</a:t>
                      </a:r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Passive</a:t>
                      </a:r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Promoters</a:t>
                      </a:r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1</a:t>
                      </a:r>
                      <a:endParaRPr lang="en-US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2</a:t>
                      </a:r>
                      <a:endParaRPr lang="en-US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3</a:t>
                      </a:r>
                      <a:endParaRPr lang="en-US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4</a:t>
                      </a:r>
                      <a:endParaRPr lang="en-US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5</a:t>
                      </a:r>
                      <a:endParaRPr lang="en-US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6</a:t>
                      </a:r>
                      <a:endParaRPr lang="en-US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7</a:t>
                      </a:r>
                      <a:endParaRPr lang="en-US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8</a:t>
                      </a:r>
                      <a:endParaRPr lang="en-US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9</a:t>
                      </a:r>
                      <a:endParaRPr lang="en-US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10</a:t>
                      </a:r>
                      <a:endParaRPr lang="en-US" b="1" dirty="0"/>
                    </a:p>
                  </a:txBody>
                  <a:tcPr/>
                </a:tc>
              </a:tr>
              <a:tr h="369824">
                <a:tc gridSpan="10">
                  <a:txBody>
                    <a:bodyPr/>
                    <a:lstStyle/>
                    <a:p>
                      <a:r>
                        <a:rPr lang="en-US" dirty="0" smtClean="0"/>
                        <a:t>not likely at all                                       neutral</a:t>
                      </a:r>
                      <a:r>
                        <a:rPr lang="en-US" baseline="0" dirty="0" smtClean="0"/>
                        <a:t>                                              extremely likely</a:t>
                      </a:r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7" name="Picture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08673" y="6017491"/>
            <a:ext cx="1542471" cy="7712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43170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Attributes…                </a:t>
            </a:r>
            <a:r>
              <a:rPr lang="en-US" sz="1600" b="1" i="1" dirty="0" smtClean="0"/>
              <a:t>“Teachers Know Best”, March 2014, Bill and Melinda Gates Foundation</a:t>
            </a:r>
            <a:endParaRPr lang="en-US" dirty="0"/>
          </a:p>
        </p:txBody>
      </p:sp>
      <p:pic>
        <p:nvPicPr>
          <p:cNvPr id="4" name="Content Placeholder 3"/>
          <p:cNvPicPr>
            <a:picLocks noGrp="1"/>
          </p:cNvPicPr>
          <p:nvPr>
            <p:ph idx="1"/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6883"/>
          <a:stretch/>
        </p:blipFill>
        <p:spPr>
          <a:xfrm>
            <a:off x="645694" y="1418845"/>
            <a:ext cx="10659978" cy="4738740"/>
          </a:xfrm>
          <a:prstGeom prst="rect">
            <a:avLst/>
          </a:prstGeom>
        </p:spPr>
      </p:pic>
      <p:sp>
        <p:nvSpPr>
          <p:cNvPr id="6" name="5-Point Star 5"/>
          <p:cNvSpPr/>
          <p:nvPr/>
        </p:nvSpPr>
        <p:spPr>
          <a:xfrm rot="20741172">
            <a:off x="457774" y="3515262"/>
            <a:ext cx="529389" cy="473242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5-Point Star 6"/>
          <p:cNvSpPr/>
          <p:nvPr/>
        </p:nvSpPr>
        <p:spPr>
          <a:xfrm rot="20741172">
            <a:off x="8003917" y="5090251"/>
            <a:ext cx="529389" cy="473242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5-Point Star 7"/>
          <p:cNvSpPr/>
          <p:nvPr/>
        </p:nvSpPr>
        <p:spPr>
          <a:xfrm rot="20741172">
            <a:off x="573506" y="4870273"/>
            <a:ext cx="529389" cy="473242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5-Point Star 8"/>
          <p:cNvSpPr/>
          <p:nvPr/>
        </p:nvSpPr>
        <p:spPr>
          <a:xfrm rot="20741172">
            <a:off x="10725999" y="3465410"/>
            <a:ext cx="529389" cy="473242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5-Point Star 9"/>
          <p:cNvSpPr/>
          <p:nvPr/>
        </p:nvSpPr>
        <p:spPr>
          <a:xfrm rot="20741172">
            <a:off x="3117396" y="3846311"/>
            <a:ext cx="529389" cy="473242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4291445" y="6534834"/>
            <a:ext cx="7086600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400" b="1" i="1" dirty="0"/>
              <a:t>“Teachers Know Best”, March 2014, Bill and Melinda Gates Foundation</a:t>
            </a:r>
            <a:endParaRPr lang="en-US" sz="1400" dirty="0"/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83698" y="6022217"/>
            <a:ext cx="1462224" cy="7311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51132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7173"/>
            <a:ext cx="10515600" cy="1325563"/>
          </a:xfrm>
        </p:spPr>
        <p:txBody>
          <a:bodyPr/>
          <a:lstStyle/>
          <a:p>
            <a:r>
              <a:rPr lang="en-US" dirty="0" smtClean="0"/>
              <a:t>PD and PLC’s</a:t>
            </a:r>
            <a:endParaRPr lang="en-US" dirty="0"/>
          </a:p>
        </p:txBody>
      </p:sp>
      <p:cxnSp>
        <p:nvCxnSpPr>
          <p:cNvPr id="11" name="Straight Connector 10"/>
          <p:cNvCxnSpPr/>
          <p:nvPr/>
        </p:nvCxnSpPr>
        <p:spPr>
          <a:xfrm>
            <a:off x="2791752" y="1825625"/>
            <a:ext cx="7048163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>
            <a:off x="6096000" y="1825625"/>
            <a:ext cx="0" cy="2441101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6" name="TextBox 15"/>
          <p:cNvSpPr txBox="1"/>
          <p:nvPr/>
        </p:nvSpPr>
        <p:spPr>
          <a:xfrm>
            <a:off x="1699327" y="2111255"/>
            <a:ext cx="354257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 smtClean="0"/>
              <a:t>Professional Development</a:t>
            </a:r>
            <a:endParaRPr lang="en-US" sz="2400" b="1" dirty="0"/>
          </a:p>
        </p:txBody>
      </p:sp>
      <p:sp>
        <p:nvSpPr>
          <p:cNvPr id="17" name="TextBox 16"/>
          <p:cNvSpPr txBox="1"/>
          <p:nvPr/>
        </p:nvSpPr>
        <p:spPr>
          <a:xfrm>
            <a:off x="6504647" y="2076679"/>
            <a:ext cx="467833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 smtClean="0"/>
              <a:t>Professional Learning Communities</a:t>
            </a:r>
            <a:endParaRPr lang="en-US" sz="2400" b="1" dirty="0"/>
          </a:p>
        </p:txBody>
      </p:sp>
      <p:sp>
        <p:nvSpPr>
          <p:cNvPr id="18" name="TextBox 17"/>
          <p:cNvSpPr txBox="1"/>
          <p:nvPr/>
        </p:nvSpPr>
        <p:spPr>
          <a:xfrm>
            <a:off x="1699327" y="2789398"/>
            <a:ext cx="3542573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Relevant</a:t>
            </a:r>
          </a:p>
          <a:p>
            <a:r>
              <a:rPr lang="en-US" dirty="0" smtClean="0"/>
              <a:t>Interactive</a:t>
            </a:r>
          </a:p>
          <a:p>
            <a:r>
              <a:rPr lang="en-US" dirty="0" smtClean="0"/>
              <a:t>Someone who understands</a:t>
            </a:r>
          </a:p>
          <a:p>
            <a:r>
              <a:rPr lang="en-US" dirty="0" smtClean="0"/>
              <a:t>Sustained over time</a:t>
            </a:r>
          </a:p>
          <a:p>
            <a:r>
              <a:rPr lang="en-US" dirty="0" smtClean="0"/>
              <a:t>Treat as a professional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6504647" y="2789398"/>
            <a:ext cx="3911264" cy="147732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solidFill>
                  <a:schemeClr val="accent2">
                    <a:lumMod val="75000"/>
                  </a:schemeClr>
                </a:solidFill>
              </a:rPr>
              <a:t>Data driven</a:t>
            </a:r>
          </a:p>
          <a:p>
            <a:r>
              <a:rPr lang="en-US" dirty="0" smtClean="0">
                <a:solidFill>
                  <a:schemeClr val="accent2">
                    <a:lumMod val="75000"/>
                  </a:schemeClr>
                </a:solidFill>
              </a:rPr>
              <a:t>Determining goals</a:t>
            </a:r>
          </a:p>
          <a:p>
            <a:r>
              <a:rPr lang="en-US" dirty="0" smtClean="0">
                <a:solidFill>
                  <a:schemeClr val="accent2">
                    <a:lumMod val="75000"/>
                  </a:schemeClr>
                </a:solidFill>
              </a:rPr>
              <a:t>Working with colleagues</a:t>
            </a:r>
          </a:p>
          <a:p>
            <a:r>
              <a:rPr lang="en-US" dirty="0" smtClean="0">
                <a:solidFill>
                  <a:schemeClr val="accent2">
                    <a:lumMod val="75000"/>
                  </a:schemeClr>
                </a:solidFill>
              </a:rPr>
              <a:t>On-going throughout the year</a:t>
            </a:r>
          </a:p>
          <a:p>
            <a:r>
              <a:rPr lang="en-US" dirty="0" smtClean="0">
                <a:solidFill>
                  <a:schemeClr val="accent2">
                    <a:lumMod val="75000"/>
                  </a:schemeClr>
                </a:solidFill>
              </a:rPr>
              <a:t>Identifying best practices based on data</a:t>
            </a:r>
          </a:p>
        </p:txBody>
      </p:sp>
      <p:cxnSp>
        <p:nvCxnSpPr>
          <p:cNvPr id="24" name="Straight Arrow Connector 23"/>
          <p:cNvCxnSpPr/>
          <p:nvPr/>
        </p:nvCxnSpPr>
        <p:spPr>
          <a:xfrm>
            <a:off x="2791752" y="2953593"/>
            <a:ext cx="3712895" cy="8092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26" name="Straight Arrow Connector 25"/>
          <p:cNvCxnSpPr/>
          <p:nvPr/>
        </p:nvCxnSpPr>
        <p:spPr>
          <a:xfrm>
            <a:off x="2864581" y="3244906"/>
            <a:ext cx="3640066" cy="8092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28" name="Straight Arrow Connector 27"/>
          <p:cNvCxnSpPr>
            <a:stCxn id="18" idx="3"/>
            <a:endCxn id="19" idx="1"/>
          </p:cNvCxnSpPr>
          <p:nvPr/>
        </p:nvCxnSpPr>
        <p:spPr>
          <a:xfrm>
            <a:off x="5241900" y="3528062"/>
            <a:ext cx="1262747" cy="0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30" name="Straight Arrow Connector 29"/>
          <p:cNvCxnSpPr/>
          <p:nvPr/>
        </p:nvCxnSpPr>
        <p:spPr>
          <a:xfrm>
            <a:off x="3706152" y="3803257"/>
            <a:ext cx="2798495" cy="0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32" name="Straight Arrow Connector 31"/>
          <p:cNvCxnSpPr/>
          <p:nvPr/>
        </p:nvCxnSpPr>
        <p:spPr>
          <a:xfrm>
            <a:off x="3988309" y="4098399"/>
            <a:ext cx="2507182" cy="0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graphicFrame>
        <p:nvGraphicFramePr>
          <p:cNvPr id="25" name="Diagram 24"/>
          <p:cNvGraphicFramePr/>
          <p:nvPr>
            <p:extLst>
              <p:ext uri="{D42A27DB-BD31-4B8C-83A1-F6EECF244321}">
                <p14:modId xmlns:p14="http://schemas.microsoft.com/office/powerpoint/2010/main" val="3862019194"/>
              </p:ext>
            </p:extLst>
          </p:nvPr>
        </p:nvGraphicFramePr>
        <p:xfrm>
          <a:off x="4064000" y="4408738"/>
          <a:ext cx="4064000" cy="233507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20" name="Picture 19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73327" y="5938982"/>
            <a:ext cx="1560945" cy="7804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82272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1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3274" y="365125"/>
            <a:ext cx="1237672" cy="3135457"/>
          </a:xfrm>
        </p:spPr>
        <p:txBody>
          <a:bodyPr/>
          <a:lstStyle/>
          <a:p>
            <a:r>
              <a:rPr lang="en-US" dirty="0" smtClean="0"/>
              <a:t>PD </a:t>
            </a:r>
            <a:r>
              <a:rPr lang="en-US" sz="2800" dirty="0" smtClean="0"/>
              <a:t>Format</a:t>
            </a:r>
            <a:endParaRPr lang="en-US" sz="2800" dirty="0"/>
          </a:p>
        </p:txBody>
      </p:sp>
      <p:pic>
        <p:nvPicPr>
          <p:cNvPr id="4" name="Content Placeholder 3"/>
          <p:cNvPicPr>
            <a:picLocks noGrp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2924"/>
          <a:stretch/>
        </p:blipFill>
        <p:spPr>
          <a:xfrm>
            <a:off x="1766455" y="95251"/>
            <a:ext cx="9099205" cy="6439583"/>
          </a:xfrm>
          <a:prstGeom prst="rect">
            <a:avLst/>
          </a:prstGeom>
        </p:spPr>
      </p:pic>
      <p:sp>
        <p:nvSpPr>
          <p:cNvPr id="3" name="Right Arrow 2"/>
          <p:cNvSpPr/>
          <p:nvPr/>
        </p:nvSpPr>
        <p:spPr>
          <a:xfrm>
            <a:off x="758954" y="4083921"/>
            <a:ext cx="1705735" cy="436969"/>
          </a:xfrm>
          <a:prstGeom prst="rightArrow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Not satisfied</a:t>
            </a:r>
            <a:endParaRPr lang="en-US" dirty="0"/>
          </a:p>
        </p:txBody>
      </p:sp>
      <p:sp>
        <p:nvSpPr>
          <p:cNvPr id="5" name="Left Arrow 4"/>
          <p:cNvSpPr/>
          <p:nvPr/>
        </p:nvSpPr>
        <p:spPr>
          <a:xfrm>
            <a:off x="9873857" y="4165004"/>
            <a:ext cx="1739787" cy="453154"/>
          </a:xfrm>
          <a:prstGeom prst="leftArrow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Want more!</a:t>
            </a:r>
            <a:endParaRPr lang="en-US" dirty="0"/>
          </a:p>
        </p:txBody>
      </p:sp>
      <p:sp>
        <p:nvSpPr>
          <p:cNvPr id="6" name="Right Arrow 5"/>
          <p:cNvSpPr/>
          <p:nvPr/>
        </p:nvSpPr>
        <p:spPr>
          <a:xfrm>
            <a:off x="323274" y="5935812"/>
            <a:ext cx="1593627" cy="453154"/>
          </a:xfrm>
          <a:prstGeom prst="rightArrow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Not satisfied</a:t>
            </a:r>
            <a:endParaRPr lang="en-US" dirty="0"/>
          </a:p>
        </p:txBody>
      </p:sp>
      <p:sp>
        <p:nvSpPr>
          <p:cNvPr id="7" name="Left Arrow 6"/>
          <p:cNvSpPr/>
          <p:nvPr/>
        </p:nvSpPr>
        <p:spPr>
          <a:xfrm>
            <a:off x="9873857" y="5935812"/>
            <a:ext cx="1739787" cy="453154"/>
          </a:xfrm>
          <a:prstGeom prst="leftArrow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Want more!</a:t>
            </a:r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4291445" y="6534834"/>
            <a:ext cx="7086600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400" b="1" i="1" dirty="0"/>
              <a:t>“Teachers Know Best”, March 2014, Bill and Melinda Gates Foundation</a:t>
            </a:r>
            <a:endParaRPr lang="en-US" sz="1400" dirty="0"/>
          </a:p>
        </p:txBody>
      </p:sp>
      <p:sp>
        <p:nvSpPr>
          <p:cNvPr id="8" name="Rectangle 7"/>
          <p:cNvSpPr/>
          <p:nvPr/>
        </p:nvSpPr>
        <p:spPr>
          <a:xfrm>
            <a:off x="6326659" y="1297459"/>
            <a:ext cx="5546502" cy="5237375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76400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5" grpId="0" animBg="1"/>
      <p:bldP spid="6" grpId="0" animBg="1"/>
      <p:bldP spid="7" grpId="0" animBg="1"/>
      <p:bldP spid="8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OCS – Commitment to model</a:t>
            </a:r>
            <a:endParaRPr lang="en-US" dirty="0"/>
          </a:p>
        </p:txBody>
      </p:sp>
      <p:cxnSp>
        <p:nvCxnSpPr>
          <p:cNvPr id="4" name="Straight Connector 3"/>
          <p:cNvCxnSpPr/>
          <p:nvPr/>
        </p:nvCxnSpPr>
        <p:spPr>
          <a:xfrm>
            <a:off x="2791752" y="1825625"/>
            <a:ext cx="7048163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5" name="Straight Connector 4"/>
          <p:cNvCxnSpPr/>
          <p:nvPr/>
        </p:nvCxnSpPr>
        <p:spPr>
          <a:xfrm>
            <a:off x="6096000" y="1825625"/>
            <a:ext cx="0" cy="2441101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6" name="TextBox 5"/>
          <p:cNvSpPr txBox="1"/>
          <p:nvPr/>
        </p:nvSpPr>
        <p:spPr>
          <a:xfrm>
            <a:off x="1699327" y="2111255"/>
            <a:ext cx="354257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 smtClean="0"/>
              <a:t>Professional Development</a:t>
            </a:r>
            <a:endParaRPr lang="en-US" sz="2400" b="1" dirty="0"/>
          </a:p>
        </p:txBody>
      </p:sp>
      <p:sp>
        <p:nvSpPr>
          <p:cNvPr id="7" name="TextBox 6"/>
          <p:cNvSpPr txBox="1"/>
          <p:nvPr/>
        </p:nvSpPr>
        <p:spPr>
          <a:xfrm>
            <a:off x="6504647" y="2076679"/>
            <a:ext cx="136781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 smtClean="0"/>
              <a:t>OCS Staff</a:t>
            </a:r>
            <a:endParaRPr lang="en-US" sz="2400" b="1" dirty="0"/>
          </a:p>
        </p:txBody>
      </p:sp>
      <p:sp>
        <p:nvSpPr>
          <p:cNvPr id="8" name="TextBox 7"/>
          <p:cNvSpPr txBox="1"/>
          <p:nvPr/>
        </p:nvSpPr>
        <p:spPr>
          <a:xfrm>
            <a:off x="1699327" y="2789398"/>
            <a:ext cx="2748125" cy="147732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Relevant</a:t>
            </a:r>
          </a:p>
          <a:p>
            <a:r>
              <a:rPr lang="en-US" dirty="0" smtClean="0"/>
              <a:t>Interactive</a:t>
            </a:r>
          </a:p>
          <a:p>
            <a:r>
              <a:rPr lang="en-US" dirty="0" smtClean="0"/>
              <a:t>Someone who understands</a:t>
            </a:r>
          </a:p>
          <a:p>
            <a:r>
              <a:rPr lang="en-US" dirty="0" smtClean="0"/>
              <a:t>Sustained over time</a:t>
            </a:r>
          </a:p>
          <a:p>
            <a:r>
              <a:rPr lang="en-US" dirty="0" smtClean="0"/>
              <a:t>Treat as a professional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6504647" y="2789398"/>
            <a:ext cx="5404236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chemeClr val="accent2">
                    <a:lumMod val="75000"/>
                  </a:schemeClr>
                </a:solidFill>
              </a:rPr>
              <a:t>Read, discuss, apply</a:t>
            </a:r>
          </a:p>
          <a:p>
            <a:r>
              <a:rPr lang="en-US" dirty="0" smtClean="0">
                <a:solidFill>
                  <a:schemeClr val="accent2">
                    <a:lumMod val="75000"/>
                  </a:schemeClr>
                </a:solidFill>
              </a:rPr>
              <a:t>Determining strategies for OCS, EP, Regions</a:t>
            </a:r>
          </a:p>
          <a:p>
            <a:r>
              <a:rPr lang="en-US" dirty="0" smtClean="0">
                <a:solidFill>
                  <a:schemeClr val="accent2">
                    <a:lumMod val="75000"/>
                  </a:schemeClr>
                </a:solidFill>
              </a:rPr>
              <a:t>Working with colleagues, Dr. Abelein</a:t>
            </a:r>
          </a:p>
          <a:p>
            <a:r>
              <a:rPr lang="en-US" dirty="0" smtClean="0">
                <a:solidFill>
                  <a:schemeClr val="accent2">
                    <a:lumMod val="75000"/>
                  </a:schemeClr>
                </a:solidFill>
              </a:rPr>
              <a:t>Actual work for 2 years to build and sustain</a:t>
            </a:r>
          </a:p>
          <a:p>
            <a:r>
              <a:rPr lang="en-US" dirty="0" smtClean="0">
                <a:solidFill>
                  <a:schemeClr val="accent2">
                    <a:lumMod val="75000"/>
                  </a:schemeClr>
                </a:solidFill>
              </a:rPr>
              <a:t>Identifying best practices based on data</a:t>
            </a:r>
          </a:p>
        </p:txBody>
      </p:sp>
      <p:cxnSp>
        <p:nvCxnSpPr>
          <p:cNvPr id="10" name="Straight Arrow Connector 9"/>
          <p:cNvCxnSpPr/>
          <p:nvPr/>
        </p:nvCxnSpPr>
        <p:spPr>
          <a:xfrm>
            <a:off x="2791752" y="2953593"/>
            <a:ext cx="3712895" cy="8092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11" name="Straight Arrow Connector 10"/>
          <p:cNvCxnSpPr/>
          <p:nvPr/>
        </p:nvCxnSpPr>
        <p:spPr>
          <a:xfrm>
            <a:off x="2864581" y="3244906"/>
            <a:ext cx="3640066" cy="8092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12" name="Straight Arrow Connector 11"/>
          <p:cNvCxnSpPr>
            <a:stCxn id="8" idx="3"/>
          </p:cNvCxnSpPr>
          <p:nvPr/>
        </p:nvCxnSpPr>
        <p:spPr>
          <a:xfrm>
            <a:off x="4447452" y="3528062"/>
            <a:ext cx="2048039" cy="18702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13" name="Straight Arrow Connector 12"/>
          <p:cNvCxnSpPr/>
          <p:nvPr/>
        </p:nvCxnSpPr>
        <p:spPr>
          <a:xfrm>
            <a:off x="3706152" y="3803257"/>
            <a:ext cx="2798495" cy="0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14" name="Straight Arrow Connector 13"/>
          <p:cNvCxnSpPr/>
          <p:nvPr/>
        </p:nvCxnSpPr>
        <p:spPr>
          <a:xfrm>
            <a:off x="3988309" y="4098399"/>
            <a:ext cx="2516338" cy="2546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graphicFrame>
        <p:nvGraphicFramePr>
          <p:cNvPr id="21" name="Diagram 20"/>
          <p:cNvGraphicFramePr/>
          <p:nvPr>
            <p:extLst>
              <p:ext uri="{D42A27DB-BD31-4B8C-83A1-F6EECF244321}">
                <p14:modId xmlns:p14="http://schemas.microsoft.com/office/powerpoint/2010/main" val="750832135"/>
              </p:ext>
            </p:extLst>
          </p:nvPr>
        </p:nvGraphicFramePr>
        <p:xfrm>
          <a:off x="4064000" y="4408738"/>
          <a:ext cx="4064000" cy="233507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6" name="Picture 1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01745" y="5955802"/>
            <a:ext cx="1564250" cy="782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5185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Systemic PLCs PD Outcomes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7774459" cy="4351338"/>
          </a:xfrm>
        </p:spPr>
        <p:txBody>
          <a:bodyPr>
            <a:normAutofit/>
          </a:bodyPr>
          <a:lstStyle/>
          <a:p>
            <a:pPr marL="514350" indent="-514350">
              <a:buFont typeface="+mj-lt"/>
              <a:buAutoNum type="arabicPeriod"/>
            </a:pPr>
            <a:r>
              <a:rPr lang="en-US" sz="2400" dirty="0" smtClean="0"/>
              <a:t>Read and discuss </a:t>
            </a:r>
            <a:r>
              <a:rPr lang="en-US" sz="2400" u="sng" dirty="0" smtClean="0"/>
              <a:t>Cultures Built to Last:  Systemic PLCs at Work</a:t>
            </a:r>
            <a:r>
              <a:rPr lang="en-US" sz="2400" dirty="0" smtClean="0"/>
              <a:t> by </a:t>
            </a:r>
            <a:r>
              <a:rPr lang="en-US" sz="2400" dirty="0" err="1" smtClean="0"/>
              <a:t>Dufour</a:t>
            </a:r>
            <a:r>
              <a:rPr lang="en-US" sz="2400" dirty="0" smtClean="0"/>
              <a:t> and </a:t>
            </a:r>
            <a:r>
              <a:rPr lang="en-US" sz="2400" dirty="0" err="1" smtClean="0"/>
              <a:t>Fullan</a:t>
            </a:r>
            <a:r>
              <a:rPr lang="en-US" sz="2400" dirty="0" smtClean="0"/>
              <a:t>.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2400" dirty="0" smtClean="0"/>
              <a:t>Application of systemic PLCs case studies to the current work of the strategic plan.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2400" dirty="0" smtClean="0"/>
              <a:t>Process </a:t>
            </a:r>
            <a:r>
              <a:rPr lang="en-US" sz="2400" dirty="0"/>
              <a:t>and use systemic PLC vocabulary and concepts </a:t>
            </a:r>
            <a:r>
              <a:rPr lang="en-US" sz="2400" dirty="0" smtClean="0"/>
              <a:t>in </a:t>
            </a:r>
            <a:r>
              <a:rPr lang="en-US" sz="2400" dirty="0"/>
              <a:t>conversations with </a:t>
            </a:r>
            <a:r>
              <a:rPr lang="en-US" sz="2400" dirty="0" smtClean="0"/>
              <a:t>colleagues.</a:t>
            </a:r>
          </a:p>
          <a:p>
            <a:pPr marL="514350" indent="-514350">
              <a:buAutoNum type="arabicPeriod" startAt="3"/>
            </a:pPr>
            <a:r>
              <a:rPr lang="en-US" sz="2400" dirty="0"/>
              <a:t>Discern application of systemic PLC concepts and transfer </a:t>
            </a:r>
            <a:r>
              <a:rPr lang="en-US" sz="2400" dirty="0" smtClean="0"/>
              <a:t>to Regional </a:t>
            </a:r>
            <a:r>
              <a:rPr lang="en-US" sz="2400" dirty="0"/>
              <a:t>Principal </a:t>
            </a:r>
            <a:r>
              <a:rPr lang="en-US" sz="2400" dirty="0" smtClean="0"/>
              <a:t>PLCs.</a:t>
            </a:r>
          </a:p>
          <a:p>
            <a:pPr marL="514350" indent="-514350">
              <a:buAutoNum type="arabicPeriod" startAt="3"/>
            </a:pPr>
            <a:r>
              <a:rPr lang="en-US" sz="2400" dirty="0" smtClean="0"/>
              <a:t>Develop </a:t>
            </a:r>
            <a:r>
              <a:rPr lang="en-US" sz="2400" dirty="0"/>
              <a:t>group leadership skills in order to satisfy </a:t>
            </a:r>
            <a:r>
              <a:rPr lang="en-US" sz="2400" dirty="0" smtClean="0"/>
              <a:t>the needs </a:t>
            </a:r>
            <a:r>
              <a:rPr lang="en-US" sz="2400" dirty="0"/>
              <a:t>of each regional </a:t>
            </a:r>
            <a:r>
              <a:rPr lang="en-US" sz="2400" dirty="0" smtClean="0"/>
              <a:t>PLC</a:t>
            </a:r>
            <a:r>
              <a:rPr lang="en-US" sz="2400" dirty="0"/>
              <a:t>.</a:t>
            </a:r>
          </a:p>
          <a:p>
            <a:pPr marL="514350" indent="-514350">
              <a:buFont typeface="+mj-lt"/>
              <a:buAutoNum type="arabicPeriod"/>
            </a:pPr>
            <a:endParaRPr lang="en-US" dirty="0" smtClean="0"/>
          </a:p>
          <a:p>
            <a:pPr marL="0" indent="0">
              <a:buNone/>
            </a:pPr>
            <a:endParaRPr lang="en-US" dirty="0"/>
          </a:p>
        </p:txBody>
      </p:sp>
      <p:graphicFrame>
        <p:nvGraphicFramePr>
          <p:cNvPr id="5" name="Diagram 4"/>
          <p:cNvGraphicFramePr/>
          <p:nvPr>
            <p:extLst>
              <p:ext uri="{D42A27DB-BD31-4B8C-83A1-F6EECF244321}">
                <p14:modId xmlns:p14="http://schemas.microsoft.com/office/powerpoint/2010/main" val="3776296437"/>
              </p:ext>
            </p:extLst>
          </p:nvPr>
        </p:nvGraphicFramePr>
        <p:xfrm>
          <a:off x="8005806" y="2024321"/>
          <a:ext cx="4064000" cy="233507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7" name="Picture 6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64799" y="5918857"/>
            <a:ext cx="1582723" cy="791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94838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t="7546"/>
          <a:stretch/>
        </p:blipFill>
        <p:spPr>
          <a:xfrm>
            <a:off x="6096000" y="420785"/>
            <a:ext cx="5961807" cy="6275373"/>
          </a:xfrm>
          <a:prstGeom prst="rect">
            <a:avLst/>
          </a:prstGeom>
        </p:spPr>
      </p:pic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611623" y="2232908"/>
            <a:ext cx="10515600" cy="1325563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Executive Principals</a:t>
            </a:r>
            <a:br>
              <a:rPr lang="en-US" dirty="0" smtClean="0"/>
            </a:br>
            <a:r>
              <a:rPr lang="en-US" dirty="0" smtClean="0"/>
              <a:t>PLC Representatives</a:t>
            </a:r>
            <a:br>
              <a:rPr lang="en-US" dirty="0" smtClean="0"/>
            </a:br>
            <a:r>
              <a:rPr lang="en-US" dirty="0" smtClean="0"/>
              <a:t>2015-2016</a:t>
            </a:r>
            <a:endParaRPr lang="en-US" dirty="0"/>
          </a:p>
        </p:txBody>
      </p:sp>
      <p:graphicFrame>
        <p:nvGraphicFramePr>
          <p:cNvPr id="6" name="Diagram 5"/>
          <p:cNvGraphicFramePr/>
          <p:nvPr>
            <p:extLst>
              <p:ext uri="{D42A27DB-BD31-4B8C-83A1-F6EECF244321}">
                <p14:modId xmlns:p14="http://schemas.microsoft.com/office/powerpoint/2010/main" val="955916904"/>
              </p:ext>
            </p:extLst>
          </p:nvPr>
        </p:nvGraphicFramePr>
        <p:xfrm>
          <a:off x="1123092" y="4099818"/>
          <a:ext cx="4064000" cy="233507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7" name="Picture 6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41339" y="6075875"/>
            <a:ext cx="1416468" cy="7082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53977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84632" y="-102824"/>
            <a:ext cx="6651121" cy="712246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l="14543" t="4877" r="19504" b="10065"/>
          <a:stretch/>
        </p:blipFill>
        <p:spPr>
          <a:xfrm>
            <a:off x="0" y="2512291"/>
            <a:ext cx="5331292" cy="2447638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33891" y="6015839"/>
            <a:ext cx="1518068" cy="7590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0367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Where to go for the PD?</a:t>
            </a:r>
            <a:endParaRPr lang="en-US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94" t="36387" r="9446" b="40800"/>
          <a:stretch/>
        </p:blipFill>
        <p:spPr>
          <a:xfrm>
            <a:off x="1502563" y="1794717"/>
            <a:ext cx="4055664" cy="1065177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02563" y="3083860"/>
            <a:ext cx="4055664" cy="1105571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515" y="4410841"/>
            <a:ext cx="1718096" cy="1189451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37910" y="4410841"/>
            <a:ext cx="1874743" cy="1238363"/>
          </a:xfrm>
          <a:prstGeom prst="rect">
            <a:avLst/>
          </a:prstGeom>
        </p:spPr>
      </p:pic>
      <p:graphicFrame>
        <p:nvGraphicFramePr>
          <p:cNvPr id="10" name="Diagram 9"/>
          <p:cNvGraphicFramePr/>
          <p:nvPr>
            <p:extLst>
              <p:ext uri="{D42A27DB-BD31-4B8C-83A1-F6EECF244321}">
                <p14:modId xmlns:p14="http://schemas.microsoft.com/office/powerpoint/2010/main" val="1051326590"/>
              </p:ext>
            </p:extLst>
          </p:nvPr>
        </p:nvGraphicFramePr>
        <p:xfrm>
          <a:off x="6380580" y="1399455"/>
          <a:ext cx="5412614" cy="333480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6" r:lo="rId7" r:qs="rId8" r:cs="rId9"/>
          </a:graphicData>
        </a:graphic>
      </p:graphicFrame>
      <p:pic>
        <p:nvPicPr>
          <p:cNvPr id="11" name="Picture 10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21531" y="6025731"/>
            <a:ext cx="1664537" cy="832269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4691014" y="4894984"/>
            <a:ext cx="2247900" cy="476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66602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Strategic Plan and Accreditation Goals</a:t>
            </a:r>
            <a:endParaRPr lang="en-US" dirty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6573982" y="2012661"/>
            <a:ext cx="5257800" cy="4351338"/>
          </a:xfrm>
        </p:spPr>
        <p:txBody>
          <a:bodyPr>
            <a:normAutofit fontScale="92500"/>
          </a:bodyPr>
          <a:lstStyle/>
          <a:p>
            <a:pPr lvl="0"/>
            <a:r>
              <a:rPr lang="en-US" sz="2600" dirty="0"/>
              <a:t>Implement Archdiocesan Religion Standards and grade level assessments</a:t>
            </a:r>
          </a:p>
          <a:p>
            <a:pPr lvl="0"/>
            <a:r>
              <a:rPr lang="en-US" sz="2600" dirty="0"/>
              <a:t>Increase meaningful and intentional Service and Missionary Discipleship</a:t>
            </a:r>
            <a:r>
              <a:rPr lang="en-US" sz="2600" dirty="0" smtClean="0"/>
              <a:t>.</a:t>
            </a:r>
          </a:p>
          <a:p>
            <a:endParaRPr lang="en-US" dirty="0" smtClean="0"/>
          </a:p>
          <a:p>
            <a:r>
              <a:rPr lang="en-US" sz="2600" dirty="0" smtClean="0"/>
              <a:t>Complete </a:t>
            </a:r>
            <a:r>
              <a:rPr lang="en-US" sz="2600" dirty="0"/>
              <a:t>K-8 Curriculum Mapping for all subjects in the next 5 years</a:t>
            </a:r>
            <a:r>
              <a:rPr lang="en-US" sz="2600" dirty="0" smtClean="0"/>
              <a:t>.</a:t>
            </a:r>
          </a:p>
          <a:p>
            <a:pPr lvl="0"/>
            <a:r>
              <a:rPr lang="en-US" sz="2600" dirty="0"/>
              <a:t>Increase effectiveness in the use of data to improve student learning with attention given to students in the 1</a:t>
            </a:r>
            <a:r>
              <a:rPr lang="en-US" sz="2600" baseline="30000" dirty="0"/>
              <a:t>st</a:t>
            </a:r>
            <a:r>
              <a:rPr lang="en-US" sz="2600" dirty="0"/>
              <a:t> and 4</a:t>
            </a:r>
            <a:r>
              <a:rPr lang="en-US" sz="2600" baseline="30000" dirty="0"/>
              <a:t>th</a:t>
            </a:r>
            <a:r>
              <a:rPr lang="en-US" sz="2600" dirty="0"/>
              <a:t> quartiles.</a:t>
            </a:r>
          </a:p>
          <a:p>
            <a:endParaRPr lang="en-US" dirty="0"/>
          </a:p>
          <a:p>
            <a:pPr lvl="0"/>
            <a:endParaRPr lang="en-US" dirty="0"/>
          </a:p>
          <a:p>
            <a:endParaRPr lang="en-US" dirty="0"/>
          </a:p>
        </p:txBody>
      </p:sp>
      <p:sp>
        <p:nvSpPr>
          <p:cNvPr id="5" name="Content Placeholder 2"/>
          <p:cNvSpPr txBox="1">
            <a:spLocks/>
          </p:cNvSpPr>
          <p:nvPr/>
        </p:nvSpPr>
        <p:spPr>
          <a:xfrm>
            <a:off x="838200" y="2012661"/>
            <a:ext cx="5167745" cy="416430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 smtClean="0"/>
              <a:t>Goal 1:  Strengthening Catholic Identity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en-US" dirty="0" smtClean="0"/>
          </a:p>
          <a:p>
            <a:pPr marL="0" indent="0">
              <a:buFont typeface="Arial" panose="020B0604020202020204" pitchFamily="34" charset="0"/>
              <a:buNone/>
            </a:pPr>
            <a:endParaRPr lang="en-US" dirty="0"/>
          </a:p>
          <a:p>
            <a:pPr marL="0" indent="0">
              <a:buFont typeface="Arial" panose="020B0604020202020204" pitchFamily="34" charset="0"/>
              <a:buNone/>
            </a:pPr>
            <a:endParaRPr lang="en-US" dirty="0" smtClean="0"/>
          </a:p>
          <a:p>
            <a:pPr marL="0" indent="0">
              <a:buFont typeface="Arial" panose="020B0604020202020204" pitchFamily="34" charset="0"/>
              <a:buNone/>
            </a:pPr>
            <a:endParaRPr lang="en-US" dirty="0" smtClean="0"/>
          </a:p>
          <a:p>
            <a:r>
              <a:rPr lang="en-US" dirty="0" smtClean="0"/>
              <a:t>Goal 2:  Excellent Curricula, Teachers, and School Leaders</a:t>
            </a:r>
          </a:p>
          <a:p>
            <a:endParaRPr lang="en-US" dirty="0" smtClean="0"/>
          </a:p>
          <a:p>
            <a:endParaRPr lang="en-US" dirty="0"/>
          </a:p>
        </p:txBody>
      </p:sp>
      <p:sp>
        <p:nvSpPr>
          <p:cNvPr id="9" name="Double Bracket 8"/>
          <p:cNvSpPr/>
          <p:nvPr/>
        </p:nvSpPr>
        <p:spPr>
          <a:xfrm>
            <a:off x="6296891" y="1891145"/>
            <a:ext cx="5673436" cy="1943100"/>
          </a:xfrm>
          <a:prstGeom prst="bracketPair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Double Bracket 9"/>
          <p:cNvSpPr/>
          <p:nvPr/>
        </p:nvSpPr>
        <p:spPr>
          <a:xfrm>
            <a:off x="6296891" y="3955762"/>
            <a:ext cx="5673436" cy="2091748"/>
          </a:xfrm>
          <a:prstGeom prst="bracketPair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1" name="Picture 10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781976" y="6017259"/>
            <a:ext cx="2286000" cy="6824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9688874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07919" y="93816"/>
            <a:ext cx="10345882" cy="6883092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21531" y="6025731"/>
            <a:ext cx="1664537" cy="8322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04154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1905" y="0"/>
            <a:ext cx="10470761" cy="6884445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21531" y="6025731"/>
            <a:ext cx="1664537" cy="8322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29670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72837" y="-640341"/>
            <a:ext cx="10207336" cy="7377681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21531" y="6025731"/>
            <a:ext cx="1664537" cy="8322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20026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Regional Professional Development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 smtClean="0"/>
              <a:t>Meet with the Region Principals</a:t>
            </a:r>
          </a:p>
          <a:p>
            <a:r>
              <a:rPr lang="en-US" dirty="0" smtClean="0"/>
              <a:t>Discussion of respective accreditation goals</a:t>
            </a:r>
          </a:p>
          <a:p>
            <a:r>
              <a:rPr lang="en-US" dirty="0" smtClean="0"/>
              <a:t>What are the common goals?</a:t>
            </a:r>
          </a:p>
          <a:p>
            <a:r>
              <a:rPr lang="en-US" dirty="0" smtClean="0"/>
              <a:t>What resources from the OCS could we engage?  From the local ESD? </a:t>
            </a:r>
          </a:p>
          <a:p>
            <a:r>
              <a:rPr lang="en-US" dirty="0" smtClean="0"/>
              <a:t>March 18, 2016, Regional Professional Development Day                     Regions may apply for funds up to $2,500.  Application will include:</a:t>
            </a:r>
            <a:endParaRPr lang="en-US" dirty="0"/>
          </a:p>
          <a:p>
            <a:pPr lvl="1"/>
            <a:r>
              <a:rPr lang="en-US" dirty="0" smtClean="0"/>
              <a:t>the topic, </a:t>
            </a:r>
          </a:p>
          <a:p>
            <a:pPr lvl="1"/>
            <a:r>
              <a:rPr lang="en-US" dirty="0" smtClean="0"/>
              <a:t>name of the facilitator, </a:t>
            </a:r>
          </a:p>
          <a:p>
            <a:pPr lvl="1"/>
            <a:r>
              <a:rPr lang="en-US" dirty="0" smtClean="0"/>
              <a:t>proposed content, </a:t>
            </a:r>
          </a:p>
          <a:p>
            <a:pPr lvl="1"/>
            <a:r>
              <a:rPr lang="en-US" dirty="0" smtClean="0"/>
              <a:t>schedule and activities</a:t>
            </a:r>
          </a:p>
          <a:p>
            <a:pPr lvl="1"/>
            <a:r>
              <a:rPr lang="en-US" dirty="0" smtClean="0"/>
              <a:t>the budget for the day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21531" y="6025731"/>
            <a:ext cx="1664537" cy="8322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40473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0307" y="1303350"/>
            <a:ext cx="9505950" cy="5448300"/>
          </a:xfrm>
          <a:prstGeom prst="rect">
            <a:avLst/>
          </a:prstGeom>
        </p:spPr>
      </p:pic>
      <p:graphicFrame>
        <p:nvGraphicFramePr>
          <p:cNvPr id="8" name="Diagram 7"/>
          <p:cNvGraphicFramePr/>
          <p:nvPr>
            <p:extLst>
              <p:ext uri="{D42A27DB-BD31-4B8C-83A1-F6EECF244321}">
                <p14:modId xmlns:p14="http://schemas.microsoft.com/office/powerpoint/2010/main" val="1511165525"/>
              </p:ext>
            </p:extLst>
          </p:nvPr>
        </p:nvGraphicFramePr>
        <p:xfrm>
          <a:off x="9176597" y="421650"/>
          <a:ext cx="3015403" cy="195084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en-US" dirty="0" smtClean="0"/>
              <a:t>School Professional Development</a:t>
            </a:r>
            <a:endParaRPr lang="en-US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21531" y="6025731"/>
            <a:ext cx="1664537" cy="8322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99720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5371" y="429861"/>
            <a:ext cx="10515600" cy="1325563"/>
          </a:xfrm>
        </p:spPr>
        <p:txBody>
          <a:bodyPr/>
          <a:lstStyle/>
          <a:p>
            <a:r>
              <a:rPr lang="en-US" dirty="0" smtClean="0"/>
              <a:t>Research - what works….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72869" y="2311147"/>
            <a:ext cx="3903733" cy="4351338"/>
          </a:xfrm>
        </p:spPr>
        <p:txBody>
          <a:bodyPr/>
          <a:lstStyle/>
          <a:p>
            <a:r>
              <a:rPr lang="en-US" dirty="0">
                <a:hlinkClick r:id="rId2"/>
              </a:rPr>
              <a:t>http://visible-learning.org/2015/06/download-john-hattie-politics-distraction</a:t>
            </a:r>
            <a:r>
              <a:rPr lang="en-US" dirty="0" smtClean="0">
                <a:hlinkClick r:id="rId2"/>
              </a:rPr>
              <a:t>/</a:t>
            </a:r>
            <a:r>
              <a:rPr lang="en-US" dirty="0" smtClean="0"/>
              <a:t> </a:t>
            </a:r>
            <a:endParaRPr lang="en-US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3"/>
          <a:srcRect t="10136"/>
          <a:stretch/>
        </p:blipFill>
        <p:spPr>
          <a:xfrm>
            <a:off x="6241237" y="137564"/>
            <a:ext cx="4115133" cy="6121625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765371" y="5335860"/>
            <a:ext cx="52578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b="1" dirty="0" smtClean="0"/>
              <a:t>Micro teaching </a:t>
            </a:r>
            <a:r>
              <a:rPr lang="en-US" sz="1200" dirty="0" smtClean="0"/>
              <a:t>– a video recording and review (Teaching Channel)</a:t>
            </a:r>
          </a:p>
          <a:p>
            <a:r>
              <a:rPr lang="en-US" sz="1200" b="1" dirty="0" smtClean="0"/>
              <a:t>Teacher clarity – </a:t>
            </a:r>
            <a:r>
              <a:rPr lang="en-US" sz="1200" dirty="0" smtClean="0"/>
              <a:t>clearly communicate the intentions of the lesson and the success criteria (targets)</a:t>
            </a:r>
          </a:p>
          <a:p>
            <a:endParaRPr lang="en-US" dirty="0"/>
          </a:p>
        </p:txBody>
      </p:sp>
      <p:pic>
        <p:nvPicPr>
          <p:cNvPr id="10" name="Picture 9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719630" y="6069214"/>
            <a:ext cx="2286000" cy="6824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2387050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Quickly…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8046855" cy="4186757"/>
          </a:xfrm>
        </p:spPr>
        <p:txBody>
          <a:bodyPr/>
          <a:lstStyle/>
          <a:p>
            <a:r>
              <a:rPr lang="en-US" dirty="0"/>
              <a:t>What’s bad? Retention, summer holidays</a:t>
            </a:r>
          </a:p>
          <a:p>
            <a:r>
              <a:rPr lang="en-US" dirty="0"/>
              <a:t>What’s neither bad nor good? Team teaching, open vs. traditional classes</a:t>
            </a:r>
          </a:p>
          <a:p>
            <a:r>
              <a:rPr lang="en-US" dirty="0"/>
              <a:t>What helps a bit? Class size, homework</a:t>
            </a:r>
          </a:p>
          <a:p>
            <a:r>
              <a:rPr lang="en-US" dirty="0"/>
              <a:t>What helps a bit more? Cooperative learning, direct instruction</a:t>
            </a:r>
          </a:p>
          <a:p>
            <a:r>
              <a:rPr lang="en-US" dirty="0"/>
              <a:t>What helps a lot? Feedback, Student-teacher relationships</a:t>
            </a:r>
          </a:p>
          <a:p>
            <a:pPr marL="0" indent="0" algn="r">
              <a:buNone/>
            </a:pPr>
            <a:r>
              <a:rPr lang="en-US" sz="1400" b="1" i="1" dirty="0" smtClean="0"/>
              <a:t>Visible Learning Meta-Study, John Hattie, 2009</a:t>
            </a:r>
            <a:endParaRPr lang="en-US" sz="1400" b="1" i="1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144000" y="1825625"/>
            <a:ext cx="2784502" cy="39403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84648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Teachscape Possibilities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5022273" cy="4351338"/>
          </a:xfrm>
        </p:spPr>
        <p:txBody>
          <a:bodyPr/>
          <a:lstStyle/>
          <a:p>
            <a:r>
              <a:rPr lang="en-US" dirty="0" smtClean="0"/>
              <a:t>A look at the elementary data</a:t>
            </a:r>
          </a:p>
          <a:p>
            <a:r>
              <a:rPr lang="en-US" dirty="0" smtClean="0"/>
              <a:t>1,162 walk-throughs</a:t>
            </a:r>
          </a:p>
          <a:p>
            <a:r>
              <a:rPr lang="en-US" dirty="0" smtClean="0"/>
              <a:t>From the data selected, what is the story, and what could we work on as a staff?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12706" y="587086"/>
            <a:ext cx="5895975" cy="582930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33366" y="4809259"/>
            <a:ext cx="2543175" cy="179070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21531" y="6025731"/>
            <a:ext cx="1664537" cy="8322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16780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-5983" t="-120" r="13205" b="120"/>
          <a:stretch/>
        </p:blipFill>
        <p:spPr>
          <a:xfrm>
            <a:off x="97104" y="133519"/>
            <a:ext cx="10916156" cy="6724481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204267" y="2648466"/>
            <a:ext cx="2152482" cy="895846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dirty="0" smtClean="0">
                <a:solidFill>
                  <a:schemeClr val="tx1"/>
                </a:solidFill>
              </a:rPr>
              <a:t>85% – targets evident to students</a:t>
            </a:r>
          </a:p>
        </p:txBody>
      </p:sp>
      <p:sp>
        <p:nvSpPr>
          <p:cNvPr id="5" name="Rectangle 4"/>
          <p:cNvSpPr/>
          <p:nvPr/>
        </p:nvSpPr>
        <p:spPr>
          <a:xfrm>
            <a:off x="4830944" y="3096389"/>
            <a:ext cx="2225310" cy="924863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dirty="0" smtClean="0">
                <a:solidFill>
                  <a:schemeClr val="tx1"/>
                </a:solidFill>
              </a:rPr>
              <a:t>39% - assessments aligned</a:t>
            </a:r>
          </a:p>
          <a:p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8568116" y="2276233"/>
            <a:ext cx="2225310" cy="744467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dirty="0" smtClean="0">
                <a:solidFill>
                  <a:schemeClr val="tx1"/>
                </a:solidFill>
              </a:rPr>
              <a:t>53% –circulating</a:t>
            </a:r>
          </a:p>
        </p:txBody>
      </p:sp>
      <p:sp>
        <p:nvSpPr>
          <p:cNvPr id="7" name="Rectangle 6"/>
          <p:cNvSpPr/>
          <p:nvPr/>
        </p:nvSpPr>
        <p:spPr>
          <a:xfrm>
            <a:off x="9547252" y="3960702"/>
            <a:ext cx="2225310" cy="744467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dirty="0" smtClean="0">
                <a:solidFill>
                  <a:schemeClr val="tx1"/>
                </a:solidFill>
              </a:rPr>
              <a:t>6% – close reading</a:t>
            </a:r>
            <a:endParaRPr lang="en-US" dirty="0">
              <a:solidFill>
                <a:schemeClr val="tx1"/>
              </a:solidFill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21531" y="6025731"/>
            <a:ext cx="1664537" cy="8322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73196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9404" y="0"/>
            <a:ext cx="11644439" cy="6748515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469337" y="4272595"/>
            <a:ext cx="2225310" cy="744467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dirty="0" smtClean="0">
                <a:solidFill>
                  <a:schemeClr val="tx1"/>
                </a:solidFill>
              </a:rPr>
              <a:t>60% –giving directions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3486317" y="3139710"/>
            <a:ext cx="2225310" cy="744467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dirty="0" smtClean="0">
                <a:solidFill>
                  <a:schemeClr val="tx1"/>
                </a:solidFill>
              </a:rPr>
              <a:t>9% - </a:t>
            </a:r>
            <a:r>
              <a:rPr lang="en-US" dirty="0">
                <a:solidFill>
                  <a:schemeClr val="tx1"/>
                </a:solidFill>
              </a:rPr>
              <a:t>h</a:t>
            </a:r>
            <a:r>
              <a:rPr lang="en-US" dirty="0" smtClean="0">
                <a:solidFill>
                  <a:schemeClr val="tx1"/>
                </a:solidFill>
              </a:rPr>
              <a:t>igher level </a:t>
            </a:r>
            <a:r>
              <a:rPr lang="en-US" dirty="0">
                <a:solidFill>
                  <a:schemeClr val="tx1"/>
                </a:solidFill>
              </a:rPr>
              <a:t>q</a:t>
            </a:r>
            <a:r>
              <a:rPr lang="en-US" dirty="0" smtClean="0">
                <a:solidFill>
                  <a:schemeClr val="tx1"/>
                </a:solidFill>
              </a:rPr>
              <a:t>uestions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7029280" y="2562478"/>
            <a:ext cx="2225310" cy="744467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dirty="0" smtClean="0">
                <a:solidFill>
                  <a:schemeClr val="tx1"/>
                </a:solidFill>
              </a:rPr>
              <a:t>86% whole group</a:t>
            </a:r>
            <a:endParaRPr lang="en-US" dirty="0">
              <a:solidFill>
                <a:schemeClr val="tx1"/>
              </a:solidFill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95709" y="6088114"/>
            <a:ext cx="1496291" cy="7481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19331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8878" y="128248"/>
            <a:ext cx="10948524" cy="6742109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196271" y="2524715"/>
            <a:ext cx="2225310" cy="744467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dirty="0" smtClean="0">
                <a:solidFill>
                  <a:schemeClr val="tx1"/>
                </a:solidFill>
              </a:rPr>
              <a:t>52% - reinforce effort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4983345" y="3429000"/>
            <a:ext cx="2225310" cy="1975132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dirty="0" smtClean="0">
                <a:solidFill>
                  <a:schemeClr val="tx1"/>
                </a:solidFill>
              </a:rPr>
              <a:t>7% teachers employing </a:t>
            </a:r>
            <a:r>
              <a:rPr lang="en-US" u="sng" dirty="0" smtClean="0">
                <a:solidFill>
                  <a:schemeClr val="tx1"/>
                </a:solidFill>
              </a:rPr>
              <a:t>Core 6 Instructional Strategies</a:t>
            </a:r>
            <a:endParaRPr lang="en-US" u="sng" dirty="0">
              <a:solidFill>
                <a:schemeClr val="tx1"/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49988" y="2982134"/>
            <a:ext cx="2600242" cy="1029374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dirty="0" smtClean="0">
                <a:solidFill>
                  <a:schemeClr val="tx1"/>
                </a:solidFill>
              </a:rPr>
              <a:t>65% listening </a:t>
            </a:r>
          </a:p>
          <a:p>
            <a:r>
              <a:rPr lang="en-US" dirty="0" smtClean="0">
                <a:solidFill>
                  <a:schemeClr val="tx1"/>
                </a:solidFill>
              </a:rPr>
              <a:t>38% writing or speaking.</a:t>
            </a:r>
            <a:endParaRPr lang="en-US" u="sng" dirty="0">
              <a:solidFill>
                <a:schemeClr val="tx1"/>
              </a:solidFill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57450" y="6189057"/>
            <a:ext cx="1185559" cy="5858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73324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64231"/>
            <a:ext cx="11523058" cy="6529537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8364466" y="3867993"/>
            <a:ext cx="2225310" cy="856407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dirty="0" smtClean="0">
                <a:solidFill>
                  <a:schemeClr val="tx1"/>
                </a:solidFill>
              </a:rPr>
              <a:t>23% use of textbooks – more than any resource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4778345" y="4658315"/>
            <a:ext cx="2225310" cy="744467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dirty="0" smtClean="0">
                <a:solidFill>
                  <a:schemeClr val="tx1"/>
                </a:solidFill>
              </a:rPr>
              <a:t>2% 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smtClean="0">
                <a:solidFill>
                  <a:schemeClr val="tx1"/>
                </a:solidFill>
              </a:rPr>
              <a:t>use of iPads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368268" y="3252999"/>
            <a:ext cx="2225310" cy="864498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dirty="0" smtClean="0">
                <a:solidFill>
                  <a:schemeClr val="tx1"/>
                </a:solidFill>
              </a:rPr>
              <a:t>27% interactive white boards</a:t>
            </a:r>
            <a:endParaRPr lang="en-US" dirty="0">
              <a:solidFill>
                <a:schemeClr val="tx1"/>
              </a:solidFill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21531" y="6025731"/>
            <a:ext cx="1664537" cy="8322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57745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65176" y="152487"/>
            <a:ext cx="6505996" cy="6553026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196271" y="2524715"/>
            <a:ext cx="2225310" cy="744467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dirty="0" smtClean="0">
                <a:solidFill>
                  <a:schemeClr val="tx1"/>
                </a:solidFill>
              </a:rPr>
              <a:t>100% - positive classrooms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5961131" y="1828800"/>
            <a:ext cx="2225310" cy="904959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dirty="0" smtClean="0">
                <a:solidFill>
                  <a:schemeClr val="tx1"/>
                </a:solidFill>
              </a:rPr>
              <a:t>19% - integrating Catholic Faith and Tradition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269425" y="2435703"/>
            <a:ext cx="2225310" cy="1510513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dirty="0" smtClean="0">
                <a:solidFill>
                  <a:schemeClr val="tx1"/>
                </a:solidFill>
              </a:rPr>
              <a:t>89% - responding to students with respect, dignity and compassion</a:t>
            </a:r>
            <a:endParaRPr lang="en-US" dirty="0">
              <a:solidFill>
                <a:schemeClr val="tx1"/>
              </a:solidFill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21531" y="6025731"/>
            <a:ext cx="1664537" cy="8322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48222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How to use this information for growth?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 smtClean="0"/>
              <a:t>Of those observed, and if the criteria was used the following goals could be established:  Specific, Measureable, Attainable, Realistic, </a:t>
            </a:r>
            <a:r>
              <a:rPr lang="en-US" dirty="0" err="1" smtClean="0"/>
              <a:t>Timebound</a:t>
            </a:r>
            <a:endParaRPr lang="en-US" dirty="0" smtClean="0"/>
          </a:p>
          <a:p>
            <a:pPr marL="0" indent="0">
              <a:buNone/>
            </a:pPr>
            <a:r>
              <a:rPr lang="en-US" dirty="0" smtClean="0"/>
              <a:t>Teachers in the Archdiocese of Seattle will be able to use the research based Core 6 Strategies by 20% by spring 2016</a:t>
            </a:r>
          </a:p>
          <a:p>
            <a:endParaRPr lang="en-US" dirty="0"/>
          </a:p>
        </p:txBody>
      </p:sp>
      <p:sp>
        <p:nvSpPr>
          <p:cNvPr id="4" name="AutoShape 2" descr="Image result for SMART goal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21531" y="6025731"/>
            <a:ext cx="1664537" cy="8322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65796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Formation vs. Evaluation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 smtClean="0"/>
              <a:t>How do we use the information?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 smtClean="0"/>
              <a:t>Use of the EIE – Essential Instructional Evaluation</a:t>
            </a:r>
            <a:endParaRPr lang="en-US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21531" y="6025731"/>
            <a:ext cx="1664537" cy="8322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91931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5799</TotalTime>
  <Words>826</Words>
  <Application>Microsoft Office PowerPoint</Application>
  <PresentationFormat>Widescreen</PresentationFormat>
  <Paragraphs>155</Paragraphs>
  <Slides>27</Slides>
  <Notes>1</Notes>
  <HiddenSlides>2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27</vt:i4>
      </vt:variant>
    </vt:vector>
  </HeadingPairs>
  <TitlesOfParts>
    <vt:vector size="31" baseType="lpstr">
      <vt:lpstr>Arial</vt:lpstr>
      <vt:lpstr>Calibri</vt:lpstr>
      <vt:lpstr>Calibri Light</vt:lpstr>
      <vt:lpstr>Office Theme</vt:lpstr>
      <vt:lpstr>PLC’s and Professional Development</vt:lpstr>
      <vt:lpstr>Professional Development</vt:lpstr>
      <vt:lpstr>Questions to start…</vt:lpstr>
      <vt:lpstr>Attributes…                “Teachers Know Best”, March 2014, Bill and Melinda Gates Foundation</vt:lpstr>
      <vt:lpstr>PD and PLC’s</vt:lpstr>
      <vt:lpstr>PD Format</vt:lpstr>
      <vt:lpstr>OCS – Commitment to model</vt:lpstr>
      <vt:lpstr>Systemic PLCs PD Outcomes</vt:lpstr>
      <vt:lpstr>Executive Principals PLC Representatives 2015-2016</vt:lpstr>
      <vt:lpstr>PowerPoint Presentation</vt:lpstr>
      <vt:lpstr>Where to go for the PD?</vt:lpstr>
      <vt:lpstr>Strategic Plan and Accreditation Goals</vt:lpstr>
      <vt:lpstr>PowerPoint Presentation</vt:lpstr>
      <vt:lpstr>PowerPoint Presentation</vt:lpstr>
      <vt:lpstr>PowerPoint Presentation</vt:lpstr>
      <vt:lpstr>Regional Professional Development</vt:lpstr>
      <vt:lpstr>School Professional Development</vt:lpstr>
      <vt:lpstr>Research - what works….</vt:lpstr>
      <vt:lpstr>Quickly…</vt:lpstr>
      <vt:lpstr>Teachscape Possibilities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How to use this information for growth?</vt:lpstr>
      <vt:lpstr>Formation vs. Evaluation</vt:lpstr>
    </vt:vector>
  </TitlesOfParts>
  <Company>Archdiocese of Seattle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Dixon Kristin</dc:creator>
  <cp:lastModifiedBy>Dixon Kristin</cp:lastModifiedBy>
  <cp:revision>353</cp:revision>
  <cp:lastPrinted>2015-07-30T19:06:06Z</cp:lastPrinted>
  <dcterms:created xsi:type="dcterms:W3CDTF">2015-07-17T22:19:01Z</dcterms:created>
  <dcterms:modified xsi:type="dcterms:W3CDTF">2015-08-07T20:35:15Z</dcterms:modified>
</cp:coreProperties>
</file>