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2"/>
  </p:notesMasterIdLst>
  <p:handoutMasterIdLst>
    <p:handoutMasterId r:id="rId23"/>
  </p:handoutMasterIdLst>
  <p:sldIdLst>
    <p:sldId id="256" r:id="rId2"/>
    <p:sldId id="376" r:id="rId3"/>
    <p:sldId id="377" r:id="rId4"/>
    <p:sldId id="368" r:id="rId5"/>
    <p:sldId id="378" r:id="rId6"/>
    <p:sldId id="389" r:id="rId7"/>
    <p:sldId id="355" r:id="rId8"/>
    <p:sldId id="354" r:id="rId9"/>
    <p:sldId id="388" r:id="rId10"/>
    <p:sldId id="379" r:id="rId11"/>
    <p:sldId id="357" r:id="rId12"/>
    <p:sldId id="309" r:id="rId13"/>
    <p:sldId id="356" r:id="rId14"/>
    <p:sldId id="360" r:id="rId15"/>
    <p:sldId id="382" r:id="rId16"/>
    <p:sldId id="383" r:id="rId17"/>
    <p:sldId id="393" r:id="rId18"/>
    <p:sldId id="392" r:id="rId19"/>
    <p:sldId id="384" r:id="rId20"/>
    <p:sldId id="387" r:id="rId21"/>
  </p:sldIdLst>
  <p:sldSz cx="12192000" cy="6858000"/>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96" userDrawn="1">
          <p15:clr>
            <a:srgbClr val="A4A3A4"/>
          </p15:clr>
        </p15:guide>
        <p15:guide id="2" orient="horz" pos="2256" userDrawn="1">
          <p15:clr>
            <a:srgbClr val="A4A3A4"/>
          </p15:clr>
        </p15:guide>
        <p15:guide id="3" orient="horz" pos="3096" userDrawn="1">
          <p15:clr>
            <a:srgbClr val="A4A3A4"/>
          </p15:clr>
        </p15:guide>
        <p15:guide id="4"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xon Kristin" initials="DK"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CEF3"/>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55" autoAdjust="0"/>
    <p:restoredTop sz="94660"/>
  </p:normalViewPr>
  <p:slideViewPr>
    <p:cSldViewPr>
      <p:cViewPr varScale="1">
        <p:scale>
          <a:sx n="40" d="100"/>
          <a:sy n="40" d="100"/>
        </p:scale>
        <p:origin x="84" y="900"/>
      </p:cViewPr>
      <p:guideLst>
        <p:guide orient="horz" pos="1296"/>
        <p:guide orient="horz" pos="2256"/>
        <p:guide orient="horz" pos="3096"/>
        <p:guide pos="3840"/>
      </p:guideLst>
    </p:cSldViewPr>
  </p:slideViewPr>
  <p:notesTextViewPr>
    <p:cViewPr>
      <p:scale>
        <a:sx n="3" d="2"/>
        <a:sy n="3" d="2"/>
      </p:scale>
      <p:origin x="0" y="0"/>
    </p:cViewPr>
  </p:notesTextViewPr>
  <p:sorterViewPr>
    <p:cViewPr varScale="1">
      <p:scale>
        <a:sx n="100" d="100"/>
        <a:sy n="100" d="100"/>
      </p:scale>
      <p:origin x="0" y="0"/>
    </p:cViewPr>
  </p:sorterViewPr>
  <p:notesViewPr>
    <p:cSldViewPr snapToGrid="0">
      <p:cViewPr>
        <p:scale>
          <a:sx n="100" d="100"/>
          <a:sy n="100" d="100"/>
        </p:scale>
        <p:origin x="2952"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dPt>
          <c:dPt>
            <c:idx val="1"/>
            <c:bubble3D val="0"/>
            <c:spPr>
              <a:solidFill>
                <a:schemeClr val="accent4"/>
              </a:solidFill>
              <a:ln w="19050">
                <a:solidFill>
                  <a:schemeClr val="lt1"/>
                </a:solidFill>
              </a:ln>
              <a:effectLst/>
            </c:spPr>
          </c:dPt>
          <c:dPt>
            <c:idx val="2"/>
            <c:bubble3D val="0"/>
            <c:spPr>
              <a:solidFill>
                <a:schemeClr val="accent6"/>
              </a:solidFill>
              <a:ln w="19050">
                <a:solidFill>
                  <a:schemeClr val="lt1"/>
                </a:solidFill>
              </a:ln>
              <a:effectLst/>
            </c:spPr>
          </c:dPt>
          <c:dPt>
            <c:idx val="3"/>
            <c:bubble3D val="0"/>
            <c:spPr>
              <a:solidFill>
                <a:schemeClr val="accent2">
                  <a:lumMod val="60000"/>
                </a:schemeClr>
              </a:solidFill>
              <a:ln w="19050">
                <a:solidFill>
                  <a:schemeClr val="lt1"/>
                </a:solidFill>
              </a:ln>
              <a:effectLst/>
            </c:spPr>
          </c:dPt>
          <c:dPt>
            <c:idx val="4"/>
            <c:bubble3D val="0"/>
            <c:spPr>
              <a:solidFill>
                <a:schemeClr val="accent4">
                  <a:lumMod val="60000"/>
                </a:schemeClr>
              </a:solidFill>
              <a:ln w="19050">
                <a:solidFill>
                  <a:schemeClr val="lt1"/>
                </a:solidFill>
              </a:ln>
              <a:effectLst/>
            </c:spPr>
          </c:dPt>
          <c:dPt>
            <c:idx val="5"/>
            <c:bubble3D val="0"/>
            <c:spPr>
              <a:solidFill>
                <a:schemeClr val="accent6">
                  <a:lumMod val="60000"/>
                </a:schemeClr>
              </a:solidFill>
              <a:ln w="19050">
                <a:solidFill>
                  <a:schemeClr val="lt1"/>
                </a:solidFill>
              </a:ln>
              <a:effectLst/>
            </c:spPr>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Sheet1!$A$2:$A$7</c:f>
              <c:strCache>
                <c:ptCount val="4"/>
                <c:pt idx="0">
                  <c:v>Spiritual</c:v>
                </c:pt>
                <c:pt idx="1">
                  <c:v>Managerial</c:v>
                </c:pt>
                <c:pt idx="2">
                  <c:v>Academic</c:v>
                </c:pt>
                <c:pt idx="3">
                  <c:v>0</c:v>
                </c:pt>
              </c:strCache>
            </c:strRef>
          </c:cat>
          <c:val>
            <c:numRef>
              <c:f>Sheet1!$B$2:$B$7</c:f>
              <c:numCache>
                <c:formatCode>General</c:formatCode>
                <c:ptCount val="6"/>
                <c:pt idx="0">
                  <c:v>33.299999999999997</c:v>
                </c:pt>
                <c:pt idx="1">
                  <c:v>33.299999999999997</c:v>
                </c:pt>
                <c:pt idx="2">
                  <c:v>33.299999999999997</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egendEntry>
        <c:idx val="3"/>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dPt>
          <c:dPt>
            <c:idx val="1"/>
            <c:bubble3D val="0"/>
            <c:spPr>
              <a:solidFill>
                <a:schemeClr val="accent4"/>
              </a:solidFill>
              <a:ln w="19050">
                <a:solidFill>
                  <a:schemeClr val="lt1"/>
                </a:solidFill>
              </a:ln>
              <a:effectLst/>
            </c:spPr>
          </c:dPt>
          <c:dPt>
            <c:idx val="2"/>
            <c:bubble3D val="0"/>
            <c:spPr>
              <a:solidFill>
                <a:schemeClr val="accent6"/>
              </a:solidFill>
              <a:ln w="19050">
                <a:solidFill>
                  <a:schemeClr val="lt1"/>
                </a:solidFill>
              </a:ln>
              <a:effectLst/>
            </c:spPr>
          </c:dPt>
          <c:dPt>
            <c:idx val="3"/>
            <c:bubble3D val="0"/>
            <c:spPr>
              <a:solidFill>
                <a:schemeClr val="accent2">
                  <a:lumMod val="60000"/>
                </a:schemeClr>
              </a:solidFill>
              <a:ln w="19050">
                <a:solidFill>
                  <a:schemeClr val="lt1"/>
                </a:solidFill>
              </a:ln>
              <a:effectLst/>
            </c:spPr>
          </c:dPt>
          <c:dPt>
            <c:idx val="4"/>
            <c:bubble3D val="0"/>
            <c:spPr>
              <a:solidFill>
                <a:schemeClr val="accent4">
                  <a:lumMod val="60000"/>
                </a:schemeClr>
              </a:solidFill>
              <a:ln w="19050">
                <a:solidFill>
                  <a:schemeClr val="lt1"/>
                </a:solidFill>
              </a:ln>
              <a:effectLst/>
            </c:spPr>
          </c:dPt>
          <c:dPt>
            <c:idx val="5"/>
            <c:bubble3D val="0"/>
            <c:spPr>
              <a:solidFill>
                <a:schemeClr val="accent6">
                  <a:lumMod val="60000"/>
                </a:schemeClr>
              </a:solidFill>
              <a:ln w="19050">
                <a:solidFill>
                  <a:schemeClr val="lt1"/>
                </a:solidFill>
              </a:ln>
              <a:effectLst/>
            </c:spPr>
          </c:dPt>
          <c:dLbls>
            <c:dLbl>
              <c:idx val="0"/>
              <c:showLegendKey val="0"/>
              <c:showVal val="1"/>
              <c:showCatName val="0"/>
              <c:showSerName val="0"/>
              <c:showPercent val="0"/>
              <c:showBubbleSize val="0"/>
              <c:extLst>
                <c:ext xmlns:c15="http://schemas.microsoft.com/office/drawing/2012/chart" uri="{CE6537A1-D6FC-4f65-9D91-7224C49458BB}"/>
              </c:extLst>
            </c:dLbl>
            <c:dLbl>
              <c:idx val="1"/>
              <c:showLegendKey val="0"/>
              <c:showVal val="1"/>
              <c:showCatName val="0"/>
              <c:showSerName val="0"/>
              <c:showPercent val="0"/>
              <c:showBubbleSize val="0"/>
              <c:extLst>
                <c:ext xmlns:c15="http://schemas.microsoft.com/office/drawing/2012/chart" uri="{CE6537A1-D6FC-4f65-9D91-7224C49458BB}"/>
              </c:extLst>
            </c:dLbl>
            <c:dLbl>
              <c:idx val="2"/>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s>
          <c:cat>
            <c:strRef>
              <c:f>Sheet1!$A$2:$A$7</c:f>
              <c:strCache>
                <c:ptCount val="4"/>
                <c:pt idx="0">
                  <c:v>Spiritual</c:v>
                </c:pt>
                <c:pt idx="1">
                  <c:v>Managerial</c:v>
                </c:pt>
                <c:pt idx="2">
                  <c:v>Academic</c:v>
                </c:pt>
                <c:pt idx="3">
                  <c:v>0</c:v>
                </c:pt>
              </c:strCache>
            </c:strRef>
          </c:cat>
          <c:val>
            <c:numRef>
              <c:f>Sheet1!$B$2:$B$7</c:f>
              <c:numCache>
                <c:formatCode>General</c:formatCode>
                <c:ptCount val="6"/>
                <c:pt idx="0">
                  <c:v>20</c:v>
                </c:pt>
                <c:pt idx="1">
                  <c:v>60</c:v>
                </c:pt>
                <c:pt idx="2">
                  <c:v>20</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egendEntry>
        <c:idx val="3"/>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4-10-09T16:39:30.238" idx="2">
    <p:pos x="10" y="10"/>
    <p:text/>
    <p:extLst>
      <p:ext uri="{C676402C-5697-4E1C-873F-D02D1690AC5C}">
        <p15:threadingInfo xmlns:p15="http://schemas.microsoft.com/office/powerpoint/2012/main" timeZoneBias="420"/>
      </p:ext>
    </p:extLst>
  </p:cm>
</p:cmLst>
</file>

<file path=ppt/diagrams/colors1.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9E2015-5317-4EDC-A986-9700AAD5ADB7}" type="doc">
      <dgm:prSet loTypeId="urn:microsoft.com/office/officeart/2005/8/layout/venn1" loCatId="relationship" qsTypeId="urn:microsoft.com/office/officeart/2005/8/quickstyle/3d3" qsCatId="3D" csTypeId="urn:microsoft.com/office/officeart/2005/8/colors/colorful1#4" csCatId="colorful" phldr="1"/>
      <dgm:spPr/>
    </dgm:pt>
    <dgm:pt modelId="{3DF86238-B857-4C2D-9497-CD45DA1EDA03}">
      <dgm:prSet phldrT="[Text]"/>
      <dgm:spPr/>
      <dgm:t>
        <a:bodyPr/>
        <a:lstStyle/>
        <a:p>
          <a:r>
            <a:rPr lang="en-US" dirty="0" smtClean="0">
              <a:latin typeface="+mj-lt"/>
            </a:rPr>
            <a:t>Curriculum</a:t>
          </a:r>
          <a:endParaRPr lang="en-US" dirty="0">
            <a:latin typeface="+mj-lt"/>
          </a:endParaRPr>
        </a:p>
      </dgm:t>
    </dgm:pt>
    <dgm:pt modelId="{7821464E-E231-48AA-ACA2-69004C14F6F1}" type="parTrans" cxnId="{F642D0A5-8596-45A1-AC77-874CB80475CC}">
      <dgm:prSet/>
      <dgm:spPr/>
      <dgm:t>
        <a:bodyPr/>
        <a:lstStyle/>
        <a:p>
          <a:endParaRPr lang="en-US"/>
        </a:p>
      </dgm:t>
    </dgm:pt>
    <dgm:pt modelId="{A97C9D34-92B2-439C-B498-A20353569E89}" type="sibTrans" cxnId="{F642D0A5-8596-45A1-AC77-874CB80475CC}">
      <dgm:prSet/>
      <dgm:spPr/>
      <dgm:t>
        <a:bodyPr/>
        <a:lstStyle/>
        <a:p>
          <a:endParaRPr lang="en-US"/>
        </a:p>
      </dgm:t>
    </dgm:pt>
    <dgm:pt modelId="{75199A17-F510-436A-82C9-CD1AB207CFE1}">
      <dgm:prSet phldrT="[Text]"/>
      <dgm:spPr/>
      <dgm:t>
        <a:bodyPr/>
        <a:lstStyle/>
        <a:p>
          <a:r>
            <a:rPr lang="en-US" dirty="0" smtClean="0">
              <a:latin typeface="+mj-lt"/>
            </a:rPr>
            <a:t>Data</a:t>
          </a:r>
          <a:endParaRPr lang="en-US" dirty="0">
            <a:latin typeface="+mj-lt"/>
          </a:endParaRPr>
        </a:p>
      </dgm:t>
    </dgm:pt>
    <dgm:pt modelId="{778C270D-0F0D-4DEE-A44F-7D0996986078}" type="parTrans" cxnId="{D11AD2B1-A7AF-432A-90A1-B4D707264618}">
      <dgm:prSet/>
      <dgm:spPr/>
      <dgm:t>
        <a:bodyPr/>
        <a:lstStyle/>
        <a:p>
          <a:endParaRPr lang="en-US"/>
        </a:p>
      </dgm:t>
    </dgm:pt>
    <dgm:pt modelId="{5A33F0EB-70D3-434E-B4F3-3932462E9C00}" type="sibTrans" cxnId="{D11AD2B1-A7AF-432A-90A1-B4D707264618}">
      <dgm:prSet/>
      <dgm:spPr/>
      <dgm:t>
        <a:bodyPr/>
        <a:lstStyle/>
        <a:p>
          <a:endParaRPr lang="en-US"/>
        </a:p>
      </dgm:t>
    </dgm:pt>
    <dgm:pt modelId="{19F9EDFC-377E-409F-97B0-47EC8ED18FED}">
      <dgm:prSet phldrT="[Text]"/>
      <dgm:spPr/>
      <dgm:t>
        <a:bodyPr/>
        <a:lstStyle/>
        <a:p>
          <a:r>
            <a:rPr lang="en-US" b="0" dirty="0" smtClean="0">
              <a:latin typeface="+mj-lt"/>
            </a:rPr>
            <a:t>Change</a:t>
          </a:r>
          <a:endParaRPr lang="en-US" b="0" dirty="0">
            <a:latin typeface="+mj-lt"/>
          </a:endParaRPr>
        </a:p>
      </dgm:t>
    </dgm:pt>
    <dgm:pt modelId="{9031354F-7FB2-43ED-88A4-8729B7155FA9}" type="parTrans" cxnId="{EF80571B-FADD-4FDA-954E-32DC15EAAC93}">
      <dgm:prSet/>
      <dgm:spPr/>
      <dgm:t>
        <a:bodyPr/>
        <a:lstStyle/>
        <a:p>
          <a:endParaRPr lang="en-US"/>
        </a:p>
      </dgm:t>
    </dgm:pt>
    <dgm:pt modelId="{0EB5B8FF-8228-4524-90A6-47B9BE7983B4}" type="sibTrans" cxnId="{EF80571B-FADD-4FDA-954E-32DC15EAAC93}">
      <dgm:prSet/>
      <dgm:spPr/>
      <dgm:t>
        <a:bodyPr/>
        <a:lstStyle/>
        <a:p>
          <a:endParaRPr lang="en-US"/>
        </a:p>
      </dgm:t>
    </dgm:pt>
    <dgm:pt modelId="{697047F8-D3C1-4677-AEB5-08104E04448C}">
      <dgm:prSet phldrT="[Text]"/>
      <dgm:spPr/>
      <dgm:t>
        <a:bodyPr/>
        <a:lstStyle/>
        <a:p>
          <a:r>
            <a:rPr lang="en-US" dirty="0" smtClean="0">
              <a:latin typeface="+mj-lt"/>
            </a:rPr>
            <a:t>Culture</a:t>
          </a:r>
          <a:endParaRPr lang="en-US" dirty="0">
            <a:latin typeface="+mj-lt"/>
          </a:endParaRPr>
        </a:p>
      </dgm:t>
    </dgm:pt>
    <dgm:pt modelId="{97F0D765-5CC8-42CE-BF8A-312F15E8971C}" type="parTrans" cxnId="{53B59DD2-BC7A-4EFC-AC88-B8E5B9048EEE}">
      <dgm:prSet/>
      <dgm:spPr/>
      <dgm:t>
        <a:bodyPr/>
        <a:lstStyle/>
        <a:p>
          <a:endParaRPr lang="en-US"/>
        </a:p>
      </dgm:t>
    </dgm:pt>
    <dgm:pt modelId="{A00D2844-56E0-4379-B316-818A4B0EAE90}" type="sibTrans" cxnId="{53B59DD2-BC7A-4EFC-AC88-B8E5B9048EEE}">
      <dgm:prSet/>
      <dgm:spPr/>
      <dgm:t>
        <a:bodyPr/>
        <a:lstStyle/>
        <a:p>
          <a:endParaRPr lang="en-US"/>
        </a:p>
      </dgm:t>
    </dgm:pt>
    <dgm:pt modelId="{C003299F-0235-48F8-A138-3535CABEFD6A}" type="pres">
      <dgm:prSet presAssocID="{F29E2015-5317-4EDC-A986-9700AAD5ADB7}" presName="compositeShape" presStyleCnt="0">
        <dgm:presLayoutVars>
          <dgm:chMax val="7"/>
          <dgm:dir/>
          <dgm:resizeHandles val="exact"/>
        </dgm:presLayoutVars>
      </dgm:prSet>
      <dgm:spPr/>
    </dgm:pt>
    <dgm:pt modelId="{C7083AAD-FBA7-4C68-9FFA-BEC6FA379C3F}" type="pres">
      <dgm:prSet presAssocID="{3DF86238-B857-4C2D-9497-CD45DA1EDA03}" presName="circ1" presStyleLbl="vennNode1" presStyleIdx="0" presStyleCnt="4"/>
      <dgm:spPr/>
      <dgm:t>
        <a:bodyPr/>
        <a:lstStyle/>
        <a:p>
          <a:endParaRPr lang="en-US"/>
        </a:p>
      </dgm:t>
    </dgm:pt>
    <dgm:pt modelId="{6B23D388-BD39-4A48-BEFF-3DE81A508E2C}" type="pres">
      <dgm:prSet presAssocID="{3DF86238-B857-4C2D-9497-CD45DA1EDA03}" presName="circ1Tx" presStyleLbl="revTx" presStyleIdx="0" presStyleCnt="0">
        <dgm:presLayoutVars>
          <dgm:chMax val="0"/>
          <dgm:chPref val="0"/>
          <dgm:bulletEnabled val="1"/>
        </dgm:presLayoutVars>
      </dgm:prSet>
      <dgm:spPr/>
      <dgm:t>
        <a:bodyPr/>
        <a:lstStyle/>
        <a:p>
          <a:endParaRPr lang="en-US"/>
        </a:p>
      </dgm:t>
    </dgm:pt>
    <dgm:pt modelId="{243332F7-8513-46C1-903D-C694FDEFC2A6}" type="pres">
      <dgm:prSet presAssocID="{75199A17-F510-436A-82C9-CD1AB207CFE1}" presName="circ2" presStyleLbl="vennNode1" presStyleIdx="1" presStyleCnt="4" custLinFactNeighborX="-706" custLinFactNeighborY="-2242"/>
      <dgm:spPr/>
      <dgm:t>
        <a:bodyPr/>
        <a:lstStyle/>
        <a:p>
          <a:endParaRPr lang="en-US"/>
        </a:p>
      </dgm:t>
    </dgm:pt>
    <dgm:pt modelId="{74D67EEF-43AA-4345-BB4B-AB35472F7A72}" type="pres">
      <dgm:prSet presAssocID="{75199A17-F510-436A-82C9-CD1AB207CFE1}" presName="circ2Tx" presStyleLbl="revTx" presStyleIdx="0" presStyleCnt="0">
        <dgm:presLayoutVars>
          <dgm:chMax val="0"/>
          <dgm:chPref val="0"/>
          <dgm:bulletEnabled val="1"/>
        </dgm:presLayoutVars>
      </dgm:prSet>
      <dgm:spPr/>
      <dgm:t>
        <a:bodyPr/>
        <a:lstStyle/>
        <a:p>
          <a:endParaRPr lang="en-US"/>
        </a:p>
      </dgm:t>
    </dgm:pt>
    <dgm:pt modelId="{1DC5D9FC-134A-46F0-B292-777CDAA58C54}" type="pres">
      <dgm:prSet presAssocID="{19F9EDFC-377E-409F-97B0-47EC8ED18FED}" presName="circ3" presStyleLbl="vennNode1" presStyleIdx="2" presStyleCnt="4"/>
      <dgm:spPr/>
      <dgm:t>
        <a:bodyPr/>
        <a:lstStyle/>
        <a:p>
          <a:endParaRPr lang="en-US"/>
        </a:p>
      </dgm:t>
    </dgm:pt>
    <dgm:pt modelId="{FC82F3A6-1AC6-4DAB-BCA1-485B75127E3B}" type="pres">
      <dgm:prSet presAssocID="{19F9EDFC-377E-409F-97B0-47EC8ED18FED}" presName="circ3Tx" presStyleLbl="revTx" presStyleIdx="0" presStyleCnt="0">
        <dgm:presLayoutVars>
          <dgm:chMax val="0"/>
          <dgm:chPref val="0"/>
          <dgm:bulletEnabled val="1"/>
        </dgm:presLayoutVars>
      </dgm:prSet>
      <dgm:spPr/>
      <dgm:t>
        <a:bodyPr/>
        <a:lstStyle/>
        <a:p>
          <a:endParaRPr lang="en-US"/>
        </a:p>
      </dgm:t>
    </dgm:pt>
    <dgm:pt modelId="{76D6B2C3-1A11-4208-8F9A-B8D009828B78}" type="pres">
      <dgm:prSet presAssocID="{697047F8-D3C1-4677-AEB5-08104E04448C}" presName="circ4" presStyleLbl="vennNode1" presStyleIdx="3" presStyleCnt="4" custLinFactNeighborX="-2901" custLinFactNeighborY="996"/>
      <dgm:spPr/>
      <dgm:t>
        <a:bodyPr/>
        <a:lstStyle/>
        <a:p>
          <a:endParaRPr lang="en-US"/>
        </a:p>
      </dgm:t>
    </dgm:pt>
    <dgm:pt modelId="{615E6E38-C0A6-4673-A51D-B9142A0FF495}" type="pres">
      <dgm:prSet presAssocID="{697047F8-D3C1-4677-AEB5-08104E04448C}" presName="circ4Tx" presStyleLbl="revTx" presStyleIdx="0" presStyleCnt="0">
        <dgm:presLayoutVars>
          <dgm:chMax val="0"/>
          <dgm:chPref val="0"/>
          <dgm:bulletEnabled val="1"/>
        </dgm:presLayoutVars>
      </dgm:prSet>
      <dgm:spPr/>
      <dgm:t>
        <a:bodyPr/>
        <a:lstStyle/>
        <a:p>
          <a:endParaRPr lang="en-US"/>
        </a:p>
      </dgm:t>
    </dgm:pt>
  </dgm:ptLst>
  <dgm:cxnLst>
    <dgm:cxn modelId="{59DE5058-5A93-49FF-B261-F400487763E0}" type="presOf" srcId="{3DF86238-B857-4C2D-9497-CD45DA1EDA03}" destId="{6B23D388-BD39-4A48-BEFF-3DE81A508E2C}" srcOrd="1" destOrd="0" presId="urn:microsoft.com/office/officeart/2005/8/layout/venn1"/>
    <dgm:cxn modelId="{EF80571B-FADD-4FDA-954E-32DC15EAAC93}" srcId="{F29E2015-5317-4EDC-A986-9700AAD5ADB7}" destId="{19F9EDFC-377E-409F-97B0-47EC8ED18FED}" srcOrd="2" destOrd="0" parTransId="{9031354F-7FB2-43ED-88A4-8729B7155FA9}" sibTransId="{0EB5B8FF-8228-4524-90A6-47B9BE7983B4}"/>
    <dgm:cxn modelId="{5B79F769-FAC8-4A3F-8B53-1A6E9DFF8F9A}" type="presOf" srcId="{19F9EDFC-377E-409F-97B0-47EC8ED18FED}" destId="{1DC5D9FC-134A-46F0-B292-777CDAA58C54}" srcOrd="0" destOrd="0" presId="urn:microsoft.com/office/officeart/2005/8/layout/venn1"/>
    <dgm:cxn modelId="{BE5D7A39-DA0C-4538-9EF1-30A930CA7300}" type="presOf" srcId="{697047F8-D3C1-4677-AEB5-08104E04448C}" destId="{76D6B2C3-1A11-4208-8F9A-B8D009828B78}" srcOrd="0" destOrd="0" presId="urn:microsoft.com/office/officeart/2005/8/layout/venn1"/>
    <dgm:cxn modelId="{3951B1F8-D019-4626-9B2E-82821520E118}" type="presOf" srcId="{3DF86238-B857-4C2D-9497-CD45DA1EDA03}" destId="{C7083AAD-FBA7-4C68-9FFA-BEC6FA379C3F}" srcOrd="0" destOrd="0" presId="urn:microsoft.com/office/officeart/2005/8/layout/venn1"/>
    <dgm:cxn modelId="{104CB5E6-5816-47BE-9B79-42B3F50DCD02}" type="presOf" srcId="{697047F8-D3C1-4677-AEB5-08104E04448C}" destId="{615E6E38-C0A6-4673-A51D-B9142A0FF495}" srcOrd="1" destOrd="0" presId="urn:microsoft.com/office/officeart/2005/8/layout/venn1"/>
    <dgm:cxn modelId="{0E2088F8-1875-43FA-97DE-163F1E4511DD}" type="presOf" srcId="{75199A17-F510-436A-82C9-CD1AB207CFE1}" destId="{243332F7-8513-46C1-903D-C694FDEFC2A6}" srcOrd="0" destOrd="0" presId="urn:microsoft.com/office/officeart/2005/8/layout/venn1"/>
    <dgm:cxn modelId="{F642D0A5-8596-45A1-AC77-874CB80475CC}" srcId="{F29E2015-5317-4EDC-A986-9700AAD5ADB7}" destId="{3DF86238-B857-4C2D-9497-CD45DA1EDA03}" srcOrd="0" destOrd="0" parTransId="{7821464E-E231-48AA-ACA2-69004C14F6F1}" sibTransId="{A97C9D34-92B2-439C-B498-A20353569E89}"/>
    <dgm:cxn modelId="{CC01E131-C84A-4969-858E-E0E76103BC19}" type="presOf" srcId="{75199A17-F510-436A-82C9-CD1AB207CFE1}" destId="{74D67EEF-43AA-4345-BB4B-AB35472F7A72}" srcOrd="1" destOrd="0" presId="urn:microsoft.com/office/officeart/2005/8/layout/venn1"/>
    <dgm:cxn modelId="{D11AD2B1-A7AF-432A-90A1-B4D707264618}" srcId="{F29E2015-5317-4EDC-A986-9700AAD5ADB7}" destId="{75199A17-F510-436A-82C9-CD1AB207CFE1}" srcOrd="1" destOrd="0" parTransId="{778C270D-0F0D-4DEE-A44F-7D0996986078}" sibTransId="{5A33F0EB-70D3-434E-B4F3-3932462E9C00}"/>
    <dgm:cxn modelId="{53B59DD2-BC7A-4EFC-AC88-B8E5B9048EEE}" srcId="{F29E2015-5317-4EDC-A986-9700AAD5ADB7}" destId="{697047F8-D3C1-4677-AEB5-08104E04448C}" srcOrd="3" destOrd="0" parTransId="{97F0D765-5CC8-42CE-BF8A-312F15E8971C}" sibTransId="{A00D2844-56E0-4379-B316-818A4B0EAE90}"/>
    <dgm:cxn modelId="{010188F8-B289-486A-A027-E0E8E322D668}" type="presOf" srcId="{F29E2015-5317-4EDC-A986-9700AAD5ADB7}" destId="{C003299F-0235-48F8-A138-3535CABEFD6A}" srcOrd="0" destOrd="0" presId="urn:microsoft.com/office/officeart/2005/8/layout/venn1"/>
    <dgm:cxn modelId="{352C5E85-7358-453E-BB48-AB33B215F67A}" type="presOf" srcId="{19F9EDFC-377E-409F-97B0-47EC8ED18FED}" destId="{FC82F3A6-1AC6-4DAB-BCA1-485B75127E3B}" srcOrd="1" destOrd="0" presId="urn:microsoft.com/office/officeart/2005/8/layout/venn1"/>
    <dgm:cxn modelId="{C0B74B0A-711D-4A2B-B874-C9C67FA3BF39}" type="presParOf" srcId="{C003299F-0235-48F8-A138-3535CABEFD6A}" destId="{C7083AAD-FBA7-4C68-9FFA-BEC6FA379C3F}" srcOrd="0" destOrd="0" presId="urn:microsoft.com/office/officeart/2005/8/layout/venn1"/>
    <dgm:cxn modelId="{5656B19F-24B6-421C-8C67-7B3AAD491F73}" type="presParOf" srcId="{C003299F-0235-48F8-A138-3535CABEFD6A}" destId="{6B23D388-BD39-4A48-BEFF-3DE81A508E2C}" srcOrd="1" destOrd="0" presId="urn:microsoft.com/office/officeart/2005/8/layout/venn1"/>
    <dgm:cxn modelId="{7312C36C-BCF2-4C41-8512-CEF0E30AC073}" type="presParOf" srcId="{C003299F-0235-48F8-A138-3535CABEFD6A}" destId="{243332F7-8513-46C1-903D-C694FDEFC2A6}" srcOrd="2" destOrd="0" presId="urn:microsoft.com/office/officeart/2005/8/layout/venn1"/>
    <dgm:cxn modelId="{98BDEE6C-2751-4634-8519-6E33FA2B408B}" type="presParOf" srcId="{C003299F-0235-48F8-A138-3535CABEFD6A}" destId="{74D67EEF-43AA-4345-BB4B-AB35472F7A72}" srcOrd="3" destOrd="0" presId="urn:microsoft.com/office/officeart/2005/8/layout/venn1"/>
    <dgm:cxn modelId="{BB7B0933-3D01-49BA-98B7-032E432EA269}" type="presParOf" srcId="{C003299F-0235-48F8-A138-3535CABEFD6A}" destId="{1DC5D9FC-134A-46F0-B292-777CDAA58C54}" srcOrd="4" destOrd="0" presId="urn:microsoft.com/office/officeart/2005/8/layout/venn1"/>
    <dgm:cxn modelId="{205758A3-B250-4E29-A4B2-DE04D3251A9D}" type="presParOf" srcId="{C003299F-0235-48F8-A138-3535CABEFD6A}" destId="{FC82F3A6-1AC6-4DAB-BCA1-485B75127E3B}" srcOrd="5" destOrd="0" presId="urn:microsoft.com/office/officeart/2005/8/layout/venn1"/>
    <dgm:cxn modelId="{2DBA5918-6954-4FAB-90AF-169D8BC4E10F}" type="presParOf" srcId="{C003299F-0235-48F8-A138-3535CABEFD6A}" destId="{76D6B2C3-1A11-4208-8F9A-B8D009828B78}" srcOrd="6" destOrd="0" presId="urn:microsoft.com/office/officeart/2005/8/layout/venn1"/>
    <dgm:cxn modelId="{E02E695D-3861-4C00-B728-80B9501FBF15}" type="presParOf" srcId="{C003299F-0235-48F8-A138-3535CABEFD6A}" destId="{615E6E38-C0A6-4673-A51D-B9142A0FF495}"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38210A-B045-0A47-8F06-36866A95C150}" type="doc">
      <dgm:prSet loTypeId="urn:microsoft.com/office/officeart/2005/8/layout/cycle2" loCatId="" qsTypeId="urn:microsoft.com/office/officeart/2005/8/quickstyle/simple4" qsCatId="simple" csTypeId="urn:microsoft.com/office/officeart/2005/8/colors/colorful5" csCatId="colorful" phldr="1"/>
      <dgm:spPr/>
      <dgm:t>
        <a:bodyPr/>
        <a:lstStyle/>
        <a:p>
          <a:endParaRPr lang="en-US"/>
        </a:p>
      </dgm:t>
    </dgm:pt>
    <dgm:pt modelId="{8E643CD1-B2B3-6741-9675-A1E1939A82B2}">
      <dgm:prSet phldrT="[Text]" custT="1"/>
      <dgm:spPr/>
      <dgm:t>
        <a:bodyPr/>
        <a:lstStyle/>
        <a:p>
          <a:r>
            <a:rPr lang="en-US" sz="2400" dirty="0" smtClean="0"/>
            <a:t>4</a:t>
          </a:r>
        </a:p>
        <a:p>
          <a:r>
            <a:rPr lang="en-US" sz="1500" dirty="0" smtClean="0"/>
            <a:t>Analysis</a:t>
          </a:r>
          <a:endParaRPr lang="en-US" sz="1500" dirty="0"/>
        </a:p>
      </dgm:t>
    </dgm:pt>
    <dgm:pt modelId="{10893E01-591B-FB41-B225-0977DB3A8D08}" type="parTrans" cxnId="{E63D2780-8873-4844-80CC-B6964C10A294}">
      <dgm:prSet/>
      <dgm:spPr/>
      <dgm:t>
        <a:bodyPr/>
        <a:lstStyle/>
        <a:p>
          <a:endParaRPr lang="en-US"/>
        </a:p>
      </dgm:t>
    </dgm:pt>
    <dgm:pt modelId="{CB9DCD65-1AF7-FE4A-8C51-77BECC86AC2B}" type="sibTrans" cxnId="{E63D2780-8873-4844-80CC-B6964C10A294}">
      <dgm:prSet/>
      <dgm:spPr/>
      <dgm:t>
        <a:bodyPr/>
        <a:lstStyle/>
        <a:p>
          <a:endParaRPr lang="en-US"/>
        </a:p>
      </dgm:t>
    </dgm:pt>
    <dgm:pt modelId="{135600DE-9F82-7049-9D4A-F0B9C13FA717}">
      <dgm:prSet phldrT="[Text]" custT="1"/>
      <dgm:spPr/>
      <dgm:t>
        <a:bodyPr/>
        <a:lstStyle/>
        <a:p>
          <a:r>
            <a:rPr lang="en-US" sz="2400" dirty="0" smtClean="0"/>
            <a:t>5</a:t>
          </a:r>
        </a:p>
        <a:p>
          <a:r>
            <a:rPr lang="en-US" sz="1500" dirty="0" smtClean="0"/>
            <a:t>Goals</a:t>
          </a:r>
          <a:endParaRPr lang="en-US" sz="1500" dirty="0"/>
        </a:p>
      </dgm:t>
    </dgm:pt>
    <dgm:pt modelId="{DF8B52B2-691D-0846-B1B0-19FB1C404891}" type="parTrans" cxnId="{D794CD6E-05E3-9449-BD74-72B6F8077D62}">
      <dgm:prSet/>
      <dgm:spPr/>
      <dgm:t>
        <a:bodyPr/>
        <a:lstStyle/>
        <a:p>
          <a:endParaRPr lang="en-US"/>
        </a:p>
      </dgm:t>
    </dgm:pt>
    <dgm:pt modelId="{04F57A79-FC20-FD45-8D83-AAC4A22A40CB}" type="sibTrans" cxnId="{D794CD6E-05E3-9449-BD74-72B6F8077D62}">
      <dgm:prSet/>
      <dgm:spPr/>
      <dgm:t>
        <a:bodyPr/>
        <a:lstStyle/>
        <a:p>
          <a:endParaRPr lang="en-US"/>
        </a:p>
      </dgm:t>
    </dgm:pt>
    <dgm:pt modelId="{0E8373B0-BB8C-514D-BE3E-520B1BD44B5E}">
      <dgm:prSet phldrT="[Text]" custT="1"/>
      <dgm:spPr/>
      <dgm:t>
        <a:bodyPr/>
        <a:lstStyle/>
        <a:p>
          <a:r>
            <a:rPr lang="en-US" sz="2400" dirty="0" smtClean="0"/>
            <a:t>6</a:t>
          </a:r>
        </a:p>
        <a:p>
          <a:r>
            <a:rPr lang="en-US" sz="1500" dirty="0" smtClean="0"/>
            <a:t>Individual students</a:t>
          </a:r>
          <a:endParaRPr lang="en-US" sz="1500" dirty="0"/>
        </a:p>
      </dgm:t>
    </dgm:pt>
    <dgm:pt modelId="{52729846-D47C-DA4B-AF7A-D7455F07165F}" type="parTrans" cxnId="{82D0D590-BE27-4043-B58D-17A851D329D7}">
      <dgm:prSet/>
      <dgm:spPr/>
      <dgm:t>
        <a:bodyPr/>
        <a:lstStyle/>
        <a:p>
          <a:endParaRPr lang="en-US"/>
        </a:p>
      </dgm:t>
    </dgm:pt>
    <dgm:pt modelId="{7A2F7E4D-79AB-814D-80A3-872BECAE4E1D}" type="sibTrans" cxnId="{82D0D590-BE27-4043-B58D-17A851D329D7}">
      <dgm:prSet/>
      <dgm:spPr/>
      <dgm:t>
        <a:bodyPr/>
        <a:lstStyle/>
        <a:p>
          <a:endParaRPr lang="en-US"/>
        </a:p>
      </dgm:t>
    </dgm:pt>
    <dgm:pt modelId="{D3DAF0D3-ABDF-644D-8719-DD00A21E8BB7}">
      <dgm:prSet phldrT="[Text]" custT="1"/>
      <dgm:spPr/>
      <dgm:t>
        <a:bodyPr/>
        <a:lstStyle/>
        <a:p>
          <a:r>
            <a:rPr lang="en-US" sz="2400" dirty="0" smtClean="0"/>
            <a:t>3</a:t>
          </a:r>
        </a:p>
        <a:p>
          <a:r>
            <a:rPr lang="en-US" sz="1400" dirty="0" smtClean="0"/>
            <a:t>Common Assessment </a:t>
          </a:r>
        </a:p>
        <a:p>
          <a:endParaRPr lang="en-US" sz="1400" dirty="0"/>
        </a:p>
      </dgm:t>
    </dgm:pt>
    <dgm:pt modelId="{12A81964-2244-EC41-92EB-559F03AB8B2F}" type="parTrans" cxnId="{646B2D83-F977-854B-B4BC-02B7F1E6B0FC}">
      <dgm:prSet/>
      <dgm:spPr/>
      <dgm:t>
        <a:bodyPr/>
        <a:lstStyle/>
        <a:p>
          <a:endParaRPr lang="en-US"/>
        </a:p>
      </dgm:t>
    </dgm:pt>
    <dgm:pt modelId="{54DEFFE6-AE60-4441-B67B-2EA194BB54CB}" type="sibTrans" cxnId="{646B2D83-F977-854B-B4BC-02B7F1E6B0FC}">
      <dgm:prSet/>
      <dgm:spPr/>
      <dgm:t>
        <a:bodyPr/>
        <a:lstStyle/>
        <a:p>
          <a:endParaRPr lang="en-US"/>
        </a:p>
      </dgm:t>
    </dgm:pt>
    <dgm:pt modelId="{4AEEAF7C-ADD4-F64B-B970-D483A9FD931B}">
      <dgm:prSet phldrT="[Text]" custT="1"/>
      <dgm:spPr/>
      <dgm:t>
        <a:bodyPr/>
        <a:lstStyle/>
        <a:p>
          <a:pPr>
            <a:lnSpc>
              <a:spcPct val="100000"/>
            </a:lnSpc>
            <a:spcAft>
              <a:spcPts val="0"/>
            </a:spcAft>
          </a:pPr>
          <a:r>
            <a:rPr lang="en-US" sz="2400" dirty="0" smtClean="0"/>
            <a:t>2</a:t>
          </a:r>
        </a:p>
        <a:p>
          <a:pPr>
            <a:lnSpc>
              <a:spcPct val="100000"/>
            </a:lnSpc>
            <a:spcAft>
              <a:spcPts val="0"/>
            </a:spcAft>
          </a:pPr>
          <a:r>
            <a:rPr lang="en-US" sz="1400" dirty="0" smtClean="0"/>
            <a:t>Instruction Practice</a:t>
          </a:r>
          <a:endParaRPr lang="en-US" sz="1400" dirty="0"/>
        </a:p>
      </dgm:t>
    </dgm:pt>
    <dgm:pt modelId="{156E714C-E206-484B-A82D-DF877BE78088}" type="parTrans" cxnId="{DC0D57A9-2610-C248-B995-5F0CBF64F364}">
      <dgm:prSet/>
      <dgm:spPr/>
      <dgm:t>
        <a:bodyPr/>
        <a:lstStyle/>
        <a:p>
          <a:endParaRPr lang="en-US"/>
        </a:p>
      </dgm:t>
    </dgm:pt>
    <dgm:pt modelId="{CA8C832A-FFFD-C448-B15A-63F3E05C1BDE}" type="sibTrans" cxnId="{DC0D57A9-2610-C248-B995-5F0CBF64F364}">
      <dgm:prSet/>
      <dgm:spPr/>
      <dgm:t>
        <a:bodyPr/>
        <a:lstStyle/>
        <a:p>
          <a:endParaRPr lang="en-US"/>
        </a:p>
      </dgm:t>
    </dgm:pt>
    <dgm:pt modelId="{144D4CA6-9BA3-2E4B-89DA-47EBAF64A238}">
      <dgm:prSet phldrT="[Text]" custT="1"/>
      <dgm:spPr/>
      <dgm:t>
        <a:bodyPr/>
        <a:lstStyle/>
        <a:p>
          <a:r>
            <a:rPr lang="en-US" sz="2400" dirty="0" smtClean="0"/>
            <a:t>1</a:t>
          </a:r>
        </a:p>
        <a:p>
          <a:r>
            <a:rPr lang="en-US" sz="1500" dirty="0" smtClean="0"/>
            <a:t>Questions</a:t>
          </a:r>
        </a:p>
        <a:p>
          <a:r>
            <a:rPr lang="en-US" sz="1500" dirty="0" smtClean="0"/>
            <a:t>Based on Data</a:t>
          </a:r>
          <a:endParaRPr lang="en-US" sz="1500" dirty="0"/>
        </a:p>
      </dgm:t>
    </dgm:pt>
    <dgm:pt modelId="{561DEC85-13E5-3342-B937-D84C36DD7892}" type="sibTrans" cxnId="{0B982413-156F-7D49-B0DF-D3FA38B192D6}">
      <dgm:prSet/>
      <dgm:spPr/>
      <dgm:t>
        <a:bodyPr/>
        <a:lstStyle/>
        <a:p>
          <a:endParaRPr lang="en-US"/>
        </a:p>
      </dgm:t>
    </dgm:pt>
    <dgm:pt modelId="{F778EBC6-DB49-9949-86C7-90516C56371A}" type="parTrans" cxnId="{0B982413-156F-7D49-B0DF-D3FA38B192D6}">
      <dgm:prSet/>
      <dgm:spPr/>
      <dgm:t>
        <a:bodyPr/>
        <a:lstStyle/>
        <a:p>
          <a:endParaRPr lang="en-US"/>
        </a:p>
      </dgm:t>
    </dgm:pt>
    <dgm:pt modelId="{24AAF675-1F7B-D240-B79F-065A2AF25D6D}" type="pres">
      <dgm:prSet presAssocID="{2D38210A-B045-0A47-8F06-36866A95C150}" presName="cycle" presStyleCnt="0">
        <dgm:presLayoutVars>
          <dgm:dir/>
          <dgm:resizeHandles val="exact"/>
        </dgm:presLayoutVars>
      </dgm:prSet>
      <dgm:spPr/>
      <dgm:t>
        <a:bodyPr/>
        <a:lstStyle/>
        <a:p>
          <a:endParaRPr lang="en-US"/>
        </a:p>
      </dgm:t>
    </dgm:pt>
    <dgm:pt modelId="{1F7C69C7-DF6F-5D4E-B1E4-5355E2347076}" type="pres">
      <dgm:prSet presAssocID="{144D4CA6-9BA3-2E4B-89DA-47EBAF64A238}" presName="node" presStyleLbl="node1" presStyleIdx="0" presStyleCnt="6" custRadScaleRad="91958" custRadScaleInc="-230901">
        <dgm:presLayoutVars>
          <dgm:bulletEnabled val="1"/>
        </dgm:presLayoutVars>
      </dgm:prSet>
      <dgm:spPr/>
      <dgm:t>
        <a:bodyPr/>
        <a:lstStyle/>
        <a:p>
          <a:endParaRPr lang="en-US"/>
        </a:p>
      </dgm:t>
    </dgm:pt>
    <dgm:pt modelId="{08F1D2FD-3432-E347-AFB4-2771FE6907C0}" type="pres">
      <dgm:prSet presAssocID="{561DEC85-13E5-3342-B937-D84C36DD7892}" presName="sibTrans" presStyleLbl="sibTrans2D1" presStyleIdx="0" presStyleCnt="6" custAng="1608177" custScaleX="32796" custLinFactY="-19623" custLinFactNeighborX="82448" custLinFactNeighborY="-100000"/>
      <dgm:spPr/>
      <dgm:t>
        <a:bodyPr/>
        <a:lstStyle/>
        <a:p>
          <a:endParaRPr lang="en-US"/>
        </a:p>
      </dgm:t>
    </dgm:pt>
    <dgm:pt modelId="{4C436CF2-3502-744D-A788-50FF9836139E}" type="pres">
      <dgm:prSet presAssocID="{561DEC85-13E5-3342-B937-D84C36DD7892}" presName="connectorText" presStyleLbl="sibTrans2D1" presStyleIdx="0" presStyleCnt="6"/>
      <dgm:spPr/>
      <dgm:t>
        <a:bodyPr/>
        <a:lstStyle/>
        <a:p>
          <a:endParaRPr lang="en-US"/>
        </a:p>
      </dgm:t>
    </dgm:pt>
    <dgm:pt modelId="{D62BC761-F33A-614D-AC50-7A16284332A0}" type="pres">
      <dgm:prSet presAssocID="{D3DAF0D3-ABDF-644D-8719-DD00A21E8BB7}" presName="node" presStyleLbl="node1" presStyleIdx="1" presStyleCnt="6" custScaleX="108654" custRadScaleRad="99295" custRadScaleInc="494">
        <dgm:presLayoutVars>
          <dgm:bulletEnabled val="1"/>
        </dgm:presLayoutVars>
      </dgm:prSet>
      <dgm:spPr/>
      <dgm:t>
        <a:bodyPr/>
        <a:lstStyle/>
        <a:p>
          <a:endParaRPr lang="en-US"/>
        </a:p>
      </dgm:t>
    </dgm:pt>
    <dgm:pt modelId="{065B336F-1702-5A4D-8BEE-68DF39688BF7}" type="pres">
      <dgm:prSet presAssocID="{54DEFFE6-AE60-4441-B67B-2EA194BB54CB}" presName="sibTrans" presStyleLbl="sibTrans2D1" presStyleIdx="1" presStyleCnt="6"/>
      <dgm:spPr/>
      <dgm:t>
        <a:bodyPr/>
        <a:lstStyle/>
        <a:p>
          <a:endParaRPr lang="en-US"/>
        </a:p>
      </dgm:t>
    </dgm:pt>
    <dgm:pt modelId="{7389B68F-EA8F-3245-BC11-1094EC08FD8A}" type="pres">
      <dgm:prSet presAssocID="{54DEFFE6-AE60-4441-B67B-2EA194BB54CB}" presName="connectorText" presStyleLbl="sibTrans2D1" presStyleIdx="1" presStyleCnt="6"/>
      <dgm:spPr/>
      <dgm:t>
        <a:bodyPr/>
        <a:lstStyle/>
        <a:p>
          <a:endParaRPr lang="en-US"/>
        </a:p>
      </dgm:t>
    </dgm:pt>
    <dgm:pt modelId="{AA69534C-272E-E54C-8AD2-01017BAD960C}" type="pres">
      <dgm:prSet presAssocID="{8E643CD1-B2B3-6741-9675-A1E1939A82B2}" presName="node" presStyleLbl="node1" presStyleIdx="2" presStyleCnt="6">
        <dgm:presLayoutVars>
          <dgm:bulletEnabled val="1"/>
        </dgm:presLayoutVars>
      </dgm:prSet>
      <dgm:spPr/>
      <dgm:t>
        <a:bodyPr/>
        <a:lstStyle/>
        <a:p>
          <a:endParaRPr lang="en-US"/>
        </a:p>
      </dgm:t>
    </dgm:pt>
    <dgm:pt modelId="{94D9504E-603A-D445-906A-FFCFF0DAA7A8}" type="pres">
      <dgm:prSet presAssocID="{CB9DCD65-1AF7-FE4A-8C51-77BECC86AC2B}" presName="sibTrans" presStyleLbl="sibTrans2D1" presStyleIdx="2" presStyleCnt="6"/>
      <dgm:spPr/>
      <dgm:t>
        <a:bodyPr/>
        <a:lstStyle/>
        <a:p>
          <a:endParaRPr lang="en-US"/>
        </a:p>
      </dgm:t>
    </dgm:pt>
    <dgm:pt modelId="{AF3CF65E-0B67-BF42-A68C-BAB04627A747}" type="pres">
      <dgm:prSet presAssocID="{CB9DCD65-1AF7-FE4A-8C51-77BECC86AC2B}" presName="connectorText" presStyleLbl="sibTrans2D1" presStyleIdx="2" presStyleCnt="6"/>
      <dgm:spPr/>
      <dgm:t>
        <a:bodyPr/>
        <a:lstStyle/>
        <a:p>
          <a:endParaRPr lang="en-US"/>
        </a:p>
      </dgm:t>
    </dgm:pt>
    <dgm:pt modelId="{C6744C12-57EC-0E42-B6F7-515E24FAD480}" type="pres">
      <dgm:prSet presAssocID="{135600DE-9F82-7049-9D4A-F0B9C13FA717}" presName="node" presStyleLbl="node1" presStyleIdx="3" presStyleCnt="6">
        <dgm:presLayoutVars>
          <dgm:bulletEnabled val="1"/>
        </dgm:presLayoutVars>
      </dgm:prSet>
      <dgm:spPr/>
      <dgm:t>
        <a:bodyPr/>
        <a:lstStyle/>
        <a:p>
          <a:endParaRPr lang="en-US"/>
        </a:p>
      </dgm:t>
    </dgm:pt>
    <dgm:pt modelId="{841C0CDC-F193-9F47-B447-392482C767D5}" type="pres">
      <dgm:prSet presAssocID="{04F57A79-FC20-FD45-8D83-AAC4A22A40CB}" presName="sibTrans" presStyleLbl="sibTrans2D1" presStyleIdx="3" presStyleCnt="6"/>
      <dgm:spPr/>
      <dgm:t>
        <a:bodyPr/>
        <a:lstStyle/>
        <a:p>
          <a:endParaRPr lang="en-US"/>
        </a:p>
      </dgm:t>
    </dgm:pt>
    <dgm:pt modelId="{7C053D1D-FCD9-A94A-9E12-89D51F3374FA}" type="pres">
      <dgm:prSet presAssocID="{04F57A79-FC20-FD45-8D83-AAC4A22A40CB}" presName="connectorText" presStyleLbl="sibTrans2D1" presStyleIdx="3" presStyleCnt="6"/>
      <dgm:spPr/>
      <dgm:t>
        <a:bodyPr/>
        <a:lstStyle/>
        <a:p>
          <a:endParaRPr lang="en-US"/>
        </a:p>
      </dgm:t>
    </dgm:pt>
    <dgm:pt modelId="{46449DEF-64A1-F349-9AF1-01B55B5E3C57}" type="pres">
      <dgm:prSet presAssocID="{0E8373B0-BB8C-514D-BE3E-520B1BD44B5E}" presName="node" presStyleLbl="node1" presStyleIdx="4" presStyleCnt="6">
        <dgm:presLayoutVars>
          <dgm:bulletEnabled val="1"/>
        </dgm:presLayoutVars>
      </dgm:prSet>
      <dgm:spPr/>
      <dgm:t>
        <a:bodyPr/>
        <a:lstStyle/>
        <a:p>
          <a:endParaRPr lang="en-US"/>
        </a:p>
      </dgm:t>
    </dgm:pt>
    <dgm:pt modelId="{4E7EAEAC-651D-304F-8D08-46F77CB8B436}" type="pres">
      <dgm:prSet presAssocID="{7A2F7E4D-79AB-814D-80A3-872BECAE4E1D}" presName="sibTrans" presStyleLbl="sibTrans2D1" presStyleIdx="4" presStyleCnt="6" custAng="19607361" custScaleX="29395" custLinFactNeighborX="-90381" custLinFactNeighborY="98307"/>
      <dgm:spPr/>
      <dgm:t>
        <a:bodyPr/>
        <a:lstStyle/>
        <a:p>
          <a:endParaRPr lang="en-US"/>
        </a:p>
      </dgm:t>
    </dgm:pt>
    <dgm:pt modelId="{EF77124B-E236-7045-899C-1A8833765B7A}" type="pres">
      <dgm:prSet presAssocID="{7A2F7E4D-79AB-814D-80A3-872BECAE4E1D}" presName="connectorText" presStyleLbl="sibTrans2D1" presStyleIdx="4" presStyleCnt="6"/>
      <dgm:spPr/>
      <dgm:t>
        <a:bodyPr/>
        <a:lstStyle/>
        <a:p>
          <a:endParaRPr lang="en-US"/>
        </a:p>
      </dgm:t>
    </dgm:pt>
    <dgm:pt modelId="{1DB174FB-5273-F041-99DF-5F53B0387EEA}" type="pres">
      <dgm:prSet presAssocID="{4AEEAF7C-ADD4-F64B-B970-D483A9FD931B}" presName="node" presStyleLbl="node1" presStyleIdx="5" presStyleCnt="6" custRadScaleRad="79816" custRadScaleInc="196100">
        <dgm:presLayoutVars>
          <dgm:bulletEnabled val="1"/>
        </dgm:presLayoutVars>
      </dgm:prSet>
      <dgm:spPr/>
      <dgm:t>
        <a:bodyPr/>
        <a:lstStyle/>
        <a:p>
          <a:endParaRPr lang="en-US"/>
        </a:p>
      </dgm:t>
    </dgm:pt>
    <dgm:pt modelId="{1C600F45-F303-D742-966F-6E6DFD16909E}" type="pres">
      <dgm:prSet presAssocID="{CA8C832A-FFFD-C448-B15A-63F3E05C1BDE}" presName="sibTrans" presStyleLbl="sibTrans2D1" presStyleIdx="5" presStyleCnt="6" custAng="11183808" custScaleX="153325" custLinFactNeighborX="-35293" custLinFactNeighborY="-38891"/>
      <dgm:spPr/>
      <dgm:t>
        <a:bodyPr/>
        <a:lstStyle/>
        <a:p>
          <a:endParaRPr lang="en-US"/>
        </a:p>
      </dgm:t>
    </dgm:pt>
    <dgm:pt modelId="{E217F2C6-9180-2143-9574-1F04E4E49931}" type="pres">
      <dgm:prSet presAssocID="{CA8C832A-FFFD-C448-B15A-63F3E05C1BDE}" presName="connectorText" presStyleLbl="sibTrans2D1" presStyleIdx="5" presStyleCnt="6"/>
      <dgm:spPr/>
      <dgm:t>
        <a:bodyPr/>
        <a:lstStyle/>
        <a:p>
          <a:endParaRPr lang="en-US"/>
        </a:p>
      </dgm:t>
    </dgm:pt>
  </dgm:ptLst>
  <dgm:cxnLst>
    <dgm:cxn modelId="{82D0D590-BE27-4043-B58D-17A851D329D7}" srcId="{2D38210A-B045-0A47-8F06-36866A95C150}" destId="{0E8373B0-BB8C-514D-BE3E-520B1BD44B5E}" srcOrd="4" destOrd="0" parTransId="{52729846-D47C-DA4B-AF7A-D7455F07165F}" sibTransId="{7A2F7E4D-79AB-814D-80A3-872BECAE4E1D}"/>
    <dgm:cxn modelId="{6D1ECE50-C663-D942-AD24-EDE443B3E815}" type="presOf" srcId="{4AEEAF7C-ADD4-F64B-B970-D483A9FD931B}" destId="{1DB174FB-5273-F041-99DF-5F53B0387EEA}" srcOrd="0" destOrd="0" presId="urn:microsoft.com/office/officeart/2005/8/layout/cycle2"/>
    <dgm:cxn modelId="{5D52279F-A8AA-9D4E-9C02-82BC5C6619AB}" type="presOf" srcId="{8E643CD1-B2B3-6741-9675-A1E1939A82B2}" destId="{AA69534C-272E-E54C-8AD2-01017BAD960C}" srcOrd="0" destOrd="0" presId="urn:microsoft.com/office/officeart/2005/8/layout/cycle2"/>
    <dgm:cxn modelId="{DDE58451-F551-734C-802F-6AF02654BFD6}" type="presOf" srcId="{D3DAF0D3-ABDF-644D-8719-DD00A21E8BB7}" destId="{D62BC761-F33A-614D-AC50-7A16284332A0}" srcOrd="0" destOrd="0" presId="urn:microsoft.com/office/officeart/2005/8/layout/cycle2"/>
    <dgm:cxn modelId="{646B2D83-F977-854B-B4BC-02B7F1E6B0FC}" srcId="{2D38210A-B045-0A47-8F06-36866A95C150}" destId="{D3DAF0D3-ABDF-644D-8719-DD00A21E8BB7}" srcOrd="1" destOrd="0" parTransId="{12A81964-2244-EC41-92EB-559F03AB8B2F}" sibTransId="{54DEFFE6-AE60-4441-B67B-2EA194BB54CB}"/>
    <dgm:cxn modelId="{406910CF-DD8F-FD45-97C0-A4DC9953D121}" type="presOf" srcId="{135600DE-9F82-7049-9D4A-F0B9C13FA717}" destId="{C6744C12-57EC-0E42-B6F7-515E24FAD480}" srcOrd="0" destOrd="0" presId="urn:microsoft.com/office/officeart/2005/8/layout/cycle2"/>
    <dgm:cxn modelId="{DC0D57A9-2610-C248-B995-5F0CBF64F364}" srcId="{2D38210A-B045-0A47-8F06-36866A95C150}" destId="{4AEEAF7C-ADD4-F64B-B970-D483A9FD931B}" srcOrd="5" destOrd="0" parTransId="{156E714C-E206-484B-A82D-DF877BE78088}" sibTransId="{CA8C832A-FFFD-C448-B15A-63F3E05C1BDE}"/>
    <dgm:cxn modelId="{E0D7A942-6A63-BE42-861B-66F62F4BBB5C}" type="presOf" srcId="{7A2F7E4D-79AB-814D-80A3-872BECAE4E1D}" destId="{4E7EAEAC-651D-304F-8D08-46F77CB8B436}" srcOrd="0" destOrd="0" presId="urn:microsoft.com/office/officeart/2005/8/layout/cycle2"/>
    <dgm:cxn modelId="{2FF59752-1AC1-CC45-94B2-232DECA32F18}" type="presOf" srcId="{54DEFFE6-AE60-4441-B67B-2EA194BB54CB}" destId="{065B336F-1702-5A4D-8BEE-68DF39688BF7}" srcOrd="0" destOrd="0" presId="urn:microsoft.com/office/officeart/2005/8/layout/cycle2"/>
    <dgm:cxn modelId="{E945C655-95D2-914F-B1E2-BAFCCB696F88}" type="presOf" srcId="{561DEC85-13E5-3342-B937-D84C36DD7892}" destId="{08F1D2FD-3432-E347-AFB4-2771FE6907C0}" srcOrd="0" destOrd="0" presId="urn:microsoft.com/office/officeart/2005/8/layout/cycle2"/>
    <dgm:cxn modelId="{F1435F9A-2AD4-E644-8B97-CA650688CF83}" type="presOf" srcId="{CB9DCD65-1AF7-FE4A-8C51-77BECC86AC2B}" destId="{AF3CF65E-0B67-BF42-A68C-BAB04627A747}" srcOrd="1" destOrd="0" presId="urn:microsoft.com/office/officeart/2005/8/layout/cycle2"/>
    <dgm:cxn modelId="{E82E5BCC-78AA-0746-965C-708703D9EE6D}" type="presOf" srcId="{04F57A79-FC20-FD45-8D83-AAC4A22A40CB}" destId="{841C0CDC-F193-9F47-B447-392482C767D5}" srcOrd="0" destOrd="0" presId="urn:microsoft.com/office/officeart/2005/8/layout/cycle2"/>
    <dgm:cxn modelId="{0B982413-156F-7D49-B0DF-D3FA38B192D6}" srcId="{2D38210A-B045-0A47-8F06-36866A95C150}" destId="{144D4CA6-9BA3-2E4B-89DA-47EBAF64A238}" srcOrd="0" destOrd="0" parTransId="{F778EBC6-DB49-9949-86C7-90516C56371A}" sibTransId="{561DEC85-13E5-3342-B937-D84C36DD7892}"/>
    <dgm:cxn modelId="{31F8903B-9318-3041-8F60-466E35F39B1B}" type="presOf" srcId="{2D38210A-B045-0A47-8F06-36866A95C150}" destId="{24AAF675-1F7B-D240-B79F-065A2AF25D6D}" srcOrd="0" destOrd="0" presId="urn:microsoft.com/office/officeart/2005/8/layout/cycle2"/>
    <dgm:cxn modelId="{AE14EBA0-69CD-FF47-B6DA-E96D3E01BAD9}" type="presOf" srcId="{CA8C832A-FFFD-C448-B15A-63F3E05C1BDE}" destId="{E217F2C6-9180-2143-9574-1F04E4E49931}" srcOrd="1" destOrd="0" presId="urn:microsoft.com/office/officeart/2005/8/layout/cycle2"/>
    <dgm:cxn modelId="{D794CD6E-05E3-9449-BD74-72B6F8077D62}" srcId="{2D38210A-B045-0A47-8F06-36866A95C150}" destId="{135600DE-9F82-7049-9D4A-F0B9C13FA717}" srcOrd="3" destOrd="0" parTransId="{DF8B52B2-691D-0846-B1B0-19FB1C404891}" sibTransId="{04F57A79-FC20-FD45-8D83-AAC4A22A40CB}"/>
    <dgm:cxn modelId="{A017EC92-2119-234E-98D4-7149D9836570}" type="presOf" srcId="{54DEFFE6-AE60-4441-B67B-2EA194BB54CB}" destId="{7389B68F-EA8F-3245-BC11-1094EC08FD8A}" srcOrd="1" destOrd="0" presId="urn:microsoft.com/office/officeart/2005/8/layout/cycle2"/>
    <dgm:cxn modelId="{8A6A5973-4791-244F-ACE5-E332DAA3F566}" type="presOf" srcId="{CB9DCD65-1AF7-FE4A-8C51-77BECC86AC2B}" destId="{94D9504E-603A-D445-906A-FFCFF0DAA7A8}" srcOrd="0" destOrd="0" presId="urn:microsoft.com/office/officeart/2005/8/layout/cycle2"/>
    <dgm:cxn modelId="{5305489A-7E33-9941-9EB8-6B4474609FC6}" type="presOf" srcId="{561DEC85-13E5-3342-B937-D84C36DD7892}" destId="{4C436CF2-3502-744D-A788-50FF9836139E}" srcOrd="1" destOrd="0" presId="urn:microsoft.com/office/officeart/2005/8/layout/cycle2"/>
    <dgm:cxn modelId="{D8F07FEB-C636-3C44-A618-FC7095E43F12}" type="presOf" srcId="{7A2F7E4D-79AB-814D-80A3-872BECAE4E1D}" destId="{EF77124B-E236-7045-899C-1A8833765B7A}" srcOrd="1" destOrd="0" presId="urn:microsoft.com/office/officeart/2005/8/layout/cycle2"/>
    <dgm:cxn modelId="{198ED565-4222-4348-8152-44102CB9683A}" type="presOf" srcId="{144D4CA6-9BA3-2E4B-89DA-47EBAF64A238}" destId="{1F7C69C7-DF6F-5D4E-B1E4-5355E2347076}" srcOrd="0" destOrd="0" presId="urn:microsoft.com/office/officeart/2005/8/layout/cycle2"/>
    <dgm:cxn modelId="{E63D2780-8873-4844-80CC-B6964C10A294}" srcId="{2D38210A-B045-0A47-8F06-36866A95C150}" destId="{8E643CD1-B2B3-6741-9675-A1E1939A82B2}" srcOrd="2" destOrd="0" parTransId="{10893E01-591B-FB41-B225-0977DB3A8D08}" sibTransId="{CB9DCD65-1AF7-FE4A-8C51-77BECC86AC2B}"/>
    <dgm:cxn modelId="{3A08F22C-787E-624B-8CBF-29DBA59E7F2D}" type="presOf" srcId="{CA8C832A-FFFD-C448-B15A-63F3E05C1BDE}" destId="{1C600F45-F303-D742-966F-6E6DFD16909E}" srcOrd="0" destOrd="0" presId="urn:microsoft.com/office/officeart/2005/8/layout/cycle2"/>
    <dgm:cxn modelId="{201EFB24-BFA3-B74B-8AF4-D25F61ACF7A9}" type="presOf" srcId="{0E8373B0-BB8C-514D-BE3E-520B1BD44B5E}" destId="{46449DEF-64A1-F349-9AF1-01B55B5E3C57}" srcOrd="0" destOrd="0" presId="urn:microsoft.com/office/officeart/2005/8/layout/cycle2"/>
    <dgm:cxn modelId="{191DD8B0-FFED-ED4D-A246-D80E8469E158}" type="presOf" srcId="{04F57A79-FC20-FD45-8D83-AAC4A22A40CB}" destId="{7C053D1D-FCD9-A94A-9E12-89D51F3374FA}" srcOrd="1" destOrd="0" presId="urn:microsoft.com/office/officeart/2005/8/layout/cycle2"/>
    <dgm:cxn modelId="{18C924D0-CE7C-9B48-9582-16A11E273FD9}" type="presParOf" srcId="{24AAF675-1F7B-D240-B79F-065A2AF25D6D}" destId="{1F7C69C7-DF6F-5D4E-B1E4-5355E2347076}" srcOrd="0" destOrd="0" presId="urn:microsoft.com/office/officeart/2005/8/layout/cycle2"/>
    <dgm:cxn modelId="{3EAD6350-BE4F-3744-87BE-D4C031B89120}" type="presParOf" srcId="{24AAF675-1F7B-D240-B79F-065A2AF25D6D}" destId="{08F1D2FD-3432-E347-AFB4-2771FE6907C0}" srcOrd="1" destOrd="0" presId="urn:microsoft.com/office/officeart/2005/8/layout/cycle2"/>
    <dgm:cxn modelId="{AA2CC767-EE5B-6A45-8C1A-70EB3D6E14C7}" type="presParOf" srcId="{08F1D2FD-3432-E347-AFB4-2771FE6907C0}" destId="{4C436CF2-3502-744D-A788-50FF9836139E}" srcOrd="0" destOrd="0" presId="urn:microsoft.com/office/officeart/2005/8/layout/cycle2"/>
    <dgm:cxn modelId="{DF882C51-D091-6C44-B259-EF2792E100F2}" type="presParOf" srcId="{24AAF675-1F7B-D240-B79F-065A2AF25D6D}" destId="{D62BC761-F33A-614D-AC50-7A16284332A0}" srcOrd="2" destOrd="0" presId="urn:microsoft.com/office/officeart/2005/8/layout/cycle2"/>
    <dgm:cxn modelId="{AF2F992E-94AF-B142-B55F-E8CAF083F92F}" type="presParOf" srcId="{24AAF675-1F7B-D240-B79F-065A2AF25D6D}" destId="{065B336F-1702-5A4D-8BEE-68DF39688BF7}" srcOrd="3" destOrd="0" presId="urn:microsoft.com/office/officeart/2005/8/layout/cycle2"/>
    <dgm:cxn modelId="{7D2B0423-F249-C844-931C-33E476308029}" type="presParOf" srcId="{065B336F-1702-5A4D-8BEE-68DF39688BF7}" destId="{7389B68F-EA8F-3245-BC11-1094EC08FD8A}" srcOrd="0" destOrd="0" presId="urn:microsoft.com/office/officeart/2005/8/layout/cycle2"/>
    <dgm:cxn modelId="{0624A8C6-CC05-9145-BDD2-FEF7C4E72B87}" type="presParOf" srcId="{24AAF675-1F7B-D240-B79F-065A2AF25D6D}" destId="{AA69534C-272E-E54C-8AD2-01017BAD960C}" srcOrd="4" destOrd="0" presId="urn:microsoft.com/office/officeart/2005/8/layout/cycle2"/>
    <dgm:cxn modelId="{05D48DEE-72C7-A74D-841B-3290EDCD8B8C}" type="presParOf" srcId="{24AAF675-1F7B-D240-B79F-065A2AF25D6D}" destId="{94D9504E-603A-D445-906A-FFCFF0DAA7A8}" srcOrd="5" destOrd="0" presId="urn:microsoft.com/office/officeart/2005/8/layout/cycle2"/>
    <dgm:cxn modelId="{75B477A7-E0CC-9B41-88C5-B3326FF98F6C}" type="presParOf" srcId="{94D9504E-603A-D445-906A-FFCFF0DAA7A8}" destId="{AF3CF65E-0B67-BF42-A68C-BAB04627A747}" srcOrd="0" destOrd="0" presId="urn:microsoft.com/office/officeart/2005/8/layout/cycle2"/>
    <dgm:cxn modelId="{E3E18610-8576-EF4E-904A-634B332CC12C}" type="presParOf" srcId="{24AAF675-1F7B-D240-B79F-065A2AF25D6D}" destId="{C6744C12-57EC-0E42-B6F7-515E24FAD480}" srcOrd="6" destOrd="0" presId="urn:microsoft.com/office/officeart/2005/8/layout/cycle2"/>
    <dgm:cxn modelId="{49106368-FDA1-0448-81F6-AC0C3DEEBDD6}" type="presParOf" srcId="{24AAF675-1F7B-D240-B79F-065A2AF25D6D}" destId="{841C0CDC-F193-9F47-B447-392482C767D5}" srcOrd="7" destOrd="0" presId="urn:microsoft.com/office/officeart/2005/8/layout/cycle2"/>
    <dgm:cxn modelId="{DD70B9D4-B418-6E40-856B-577CFC47145B}" type="presParOf" srcId="{841C0CDC-F193-9F47-B447-392482C767D5}" destId="{7C053D1D-FCD9-A94A-9E12-89D51F3374FA}" srcOrd="0" destOrd="0" presId="urn:microsoft.com/office/officeart/2005/8/layout/cycle2"/>
    <dgm:cxn modelId="{9AA76771-704A-F24A-8259-5A437CAA9A8B}" type="presParOf" srcId="{24AAF675-1F7B-D240-B79F-065A2AF25D6D}" destId="{46449DEF-64A1-F349-9AF1-01B55B5E3C57}" srcOrd="8" destOrd="0" presId="urn:microsoft.com/office/officeart/2005/8/layout/cycle2"/>
    <dgm:cxn modelId="{B3DFDD16-6622-B24F-816D-9EFD02729399}" type="presParOf" srcId="{24AAF675-1F7B-D240-B79F-065A2AF25D6D}" destId="{4E7EAEAC-651D-304F-8D08-46F77CB8B436}" srcOrd="9" destOrd="0" presId="urn:microsoft.com/office/officeart/2005/8/layout/cycle2"/>
    <dgm:cxn modelId="{8A84B689-D1C0-C342-972F-8FEA49883908}" type="presParOf" srcId="{4E7EAEAC-651D-304F-8D08-46F77CB8B436}" destId="{EF77124B-E236-7045-899C-1A8833765B7A}" srcOrd="0" destOrd="0" presId="urn:microsoft.com/office/officeart/2005/8/layout/cycle2"/>
    <dgm:cxn modelId="{AE832EB2-4CE9-084F-B258-EA5A9462E45F}" type="presParOf" srcId="{24AAF675-1F7B-D240-B79F-065A2AF25D6D}" destId="{1DB174FB-5273-F041-99DF-5F53B0387EEA}" srcOrd="10" destOrd="0" presId="urn:microsoft.com/office/officeart/2005/8/layout/cycle2"/>
    <dgm:cxn modelId="{2E206B29-6DC5-194A-88D2-0D1A023FB0BC}" type="presParOf" srcId="{24AAF675-1F7B-D240-B79F-065A2AF25D6D}" destId="{1C600F45-F303-D742-966F-6E6DFD16909E}" srcOrd="11" destOrd="0" presId="urn:microsoft.com/office/officeart/2005/8/layout/cycle2"/>
    <dgm:cxn modelId="{4690E21B-3238-7D4C-BE38-105564FDF5B9}" type="presParOf" srcId="{1C600F45-F303-D742-966F-6E6DFD16909E}" destId="{E217F2C6-9180-2143-9574-1F04E4E49931}" srcOrd="0" destOrd="0" presId="urn:microsoft.com/office/officeart/2005/8/layout/cycle2"/>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3FE1DCC7-D589-4C40-B298-ACB95F0636E1}" type="doc">
      <dgm:prSet loTypeId="urn:microsoft.com/office/officeart/2005/8/layout/venn2" loCatId="relationship" qsTypeId="urn:microsoft.com/office/officeart/2005/8/quickstyle/simple1" qsCatId="simple" csTypeId="urn:microsoft.com/office/officeart/2005/8/colors/colorful4" csCatId="colorful" phldr="1"/>
      <dgm:spPr/>
      <dgm:t>
        <a:bodyPr/>
        <a:lstStyle/>
        <a:p>
          <a:endParaRPr lang="en-US"/>
        </a:p>
      </dgm:t>
    </dgm:pt>
    <dgm:pt modelId="{9F5EBFCC-28F4-40AD-A8CF-EB79C1117235}">
      <dgm:prSet phldrT="[Text]"/>
      <dgm:spPr/>
      <dgm:t>
        <a:bodyPr/>
        <a:lstStyle/>
        <a:p>
          <a:r>
            <a:rPr lang="en-US" b="1" dirty="0" smtClean="0">
              <a:solidFill>
                <a:schemeClr val="tx1"/>
              </a:solidFill>
            </a:rPr>
            <a:t>School</a:t>
          </a:r>
          <a:endParaRPr lang="en-US" b="1" dirty="0">
            <a:solidFill>
              <a:schemeClr val="tx1"/>
            </a:solidFill>
          </a:endParaRPr>
        </a:p>
      </dgm:t>
    </dgm:pt>
    <dgm:pt modelId="{E268DF43-CC21-43CF-B4B6-02912DA14914}" type="parTrans" cxnId="{1C3EFE39-3726-4F5F-A21D-E6C783813BBC}">
      <dgm:prSet/>
      <dgm:spPr/>
      <dgm:t>
        <a:bodyPr/>
        <a:lstStyle/>
        <a:p>
          <a:endParaRPr lang="en-US"/>
        </a:p>
      </dgm:t>
    </dgm:pt>
    <dgm:pt modelId="{12E21E71-5408-4F40-B50D-9C31290C2D49}" type="sibTrans" cxnId="{1C3EFE39-3726-4F5F-A21D-E6C783813BBC}">
      <dgm:prSet/>
      <dgm:spPr/>
      <dgm:t>
        <a:bodyPr/>
        <a:lstStyle/>
        <a:p>
          <a:endParaRPr lang="en-US"/>
        </a:p>
      </dgm:t>
    </dgm:pt>
    <dgm:pt modelId="{575B53AC-46E2-4296-8B29-83FF927F2DEA}">
      <dgm:prSet phldrT="[Text]"/>
      <dgm:spPr/>
      <dgm:t>
        <a:bodyPr/>
        <a:lstStyle/>
        <a:p>
          <a:r>
            <a:rPr lang="en-US" b="1" dirty="0" smtClean="0">
              <a:solidFill>
                <a:schemeClr val="tx1"/>
              </a:solidFill>
            </a:rPr>
            <a:t>Regions</a:t>
          </a:r>
          <a:endParaRPr lang="en-US" b="1" dirty="0">
            <a:solidFill>
              <a:schemeClr val="tx1"/>
            </a:solidFill>
          </a:endParaRPr>
        </a:p>
      </dgm:t>
    </dgm:pt>
    <dgm:pt modelId="{AA1627D2-55F3-469F-9A83-45510449BF0B}" type="parTrans" cxnId="{DC3C487F-30A9-4727-BB5E-6BA7F864D7B2}">
      <dgm:prSet/>
      <dgm:spPr/>
      <dgm:t>
        <a:bodyPr/>
        <a:lstStyle/>
        <a:p>
          <a:endParaRPr lang="en-US"/>
        </a:p>
      </dgm:t>
    </dgm:pt>
    <dgm:pt modelId="{3E7B9081-DA83-4C2C-A775-FD7EA95DCB0B}" type="sibTrans" cxnId="{DC3C487F-30A9-4727-BB5E-6BA7F864D7B2}">
      <dgm:prSet/>
      <dgm:spPr/>
      <dgm:t>
        <a:bodyPr/>
        <a:lstStyle/>
        <a:p>
          <a:endParaRPr lang="en-US"/>
        </a:p>
      </dgm:t>
    </dgm:pt>
    <dgm:pt modelId="{16D5BBE1-59D6-4363-BCBA-0DCC04A67888}">
      <dgm:prSet phldrT="[Text]"/>
      <dgm:spPr/>
      <dgm:t>
        <a:bodyPr/>
        <a:lstStyle/>
        <a:p>
          <a:r>
            <a:rPr lang="en-US" b="1" dirty="0" smtClean="0">
              <a:solidFill>
                <a:schemeClr val="tx1"/>
              </a:solidFill>
            </a:rPr>
            <a:t>Executive</a:t>
          </a:r>
          <a:endParaRPr lang="en-US" b="1" dirty="0">
            <a:solidFill>
              <a:schemeClr val="tx1"/>
            </a:solidFill>
          </a:endParaRPr>
        </a:p>
      </dgm:t>
    </dgm:pt>
    <dgm:pt modelId="{FFBCFDED-0456-4856-8E03-7177EA5E0EC6}" type="parTrans" cxnId="{FA309883-DDCD-46ED-9EA0-C608C9EEE6E0}">
      <dgm:prSet/>
      <dgm:spPr/>
      <dgm:t>
        <a:bodyPr/>
        <a:lstStyle/>
        <a:p>
          <a:endParaRPr lang="en-US"/>
        </a:p>
      </dgm:t>
    </dgm:pt>
    <dgm:pt modelId="{080FE936-DEC8-452E-AD8F-F962FCA6323C}" type="sibTrans" cxnId="{FA309883-DDCD-46ED-9EA0-C608C9EEE6E0}">
      <dgm:prSet/>
      <dgm:spPr/>
      <dgm:t>
        <a:bodyPr/>
        <a:lstStyle/>
        <a:p>
          <a:endParaRPr lang="en-US"/>
        </a:p>
      </dgm:t>
    </dgm:pt>
    <dgm:pt modelId="{4CD9C65F-8225-40F3-A723-3436ACB5C7B5}">
      <dgm:prSet phldrT="[Text]"/>
      <dgm:spPr>
        <a:solidFill>
          <a:schemeClr val="accent1">
            <a:lumMod val="40000"/>
            <a:lumOff val="60000"/>
          </a:schemeClr>
        </a:solidFill>
      </dgm:spPr>
      <dgm:t>
        <a:bodyPr/>
        <a:lstStyle/>
        <a:p>
          <a:r>
            <a:rPr lang="en-US" b="1" dirty="0" smtClean="0">
              <a:solidFill>
                <a:schemeClr val="tx1"/>
              </a:solidFill>
            </a:rPr>
            <a:t>OCS</a:t>
          </a:r>
          <a:endParaRPr lang="en-US" b="1" dirty="0">
            <a:solidFill>
              <a:schemeClr val="tx1"/>
            </a:solidFill>
          </a:endParaRPr>
        </a:p>
      </dgm:t>
    </dgm:pt>
    <dgm:pt modelId="{DBC23774-94EC-4034-9974-E0545E705814}" type="parTrans" cxnId="{6C853D18-4F02-4109-8F3D-0BB12D025E3C}">
      <dgm:prSet/>
      <dgm:spPr/>
      <dgm:t>
        <a:bodyPr/>
        <a:lstStyle/>
        <a:p>
          <a:endParaRPr lang="en-US"/>
        </a:p>
      </dgm:t>
    </dgm:pt>
    <dgm:pt modelId="{26D8EEC4-FD59-465D-887C-46CAF7676944}" type="sibTrans" cxnId="{6C853D18-4F02-4109-8F3D-0BB12D025E3C}">
      <dgm:prSet/>
      <dgm:spPr/>
      <dgm:t>
        <a:bodyPr/>
        <a:lstStyle/>
        <a:p>
          <a:endParaRPr lang="en-US"/>
        </a:p>
      </dgm:t>
    </dgm:pt>
    <dgm:pt modelId="{F1996607-9789-40C8-B952-D2201CDD650E}" type="pres">
      <dgm:prSet presAssocID="{3FE1DCC7-D589-4C40-B298-ACB95F0636E1}" presName="Name0" presStyleCnt="0">
        <dgm:presLayoutVars>
          <dgm:chMax val="7"/>
          <dgm:resizeHandles val="exact"/>
        </dgm:presLayoutVars>
      </dgm:prSet>
      <dgm:spPr/>
      <dgm:t>
        <a:bodyPr/>
        <a:lstStyle/>
        <a:p>
          <a:endParaRPr lang="en-US"/>
        </a:p>
      </dgm:t>
    </dgm:pt>
    <dgm:pt modelId="{47FEAD20-A323-4508-AF75-D2E3900F8B6D}" type="pres">
      <dgm:prSet presAssocID="{3FE1DCC7-D589-4C40-B298-ACB95F0636E1}" presName="comp1" presStyleCnt="0"/>
      <dgm:spPr/>
    </dgm:pt>
    <dgm:pt modelId="{50A4BB3D-A235-4902-8409-9BD75154EBF7}" type="pres">
      <dgm:prSet presAssocID="{3FE1DCC7-D589-4C40-B298-ACB95F0636E1}" presName="circle1" presStyleLbl="node1" presStyleIdx="0" presStyleCnt="4"/>
      <dgm:spPr/>
      <dgm:t>
        <a:bodyPr/>
        <a:lstStyle/>
        <a:p>
          <a:endParaRPr lang="en-US"/>
        </a:p>
      </dgm:t>
    </dgm:pt>
    <dgm:pt modelId="{A80251AC-0DD9-48DC-BFDF-B7D841B3A96A}" type="pres">
      <dgm:prSet presAssocID="{3FE1DCC7-D589-4C40-B298-ACB95F0636E1}" presName="c1text" presStyleLbl="node1" presStyleIdx="0" presStyleCnt="4">
        <dgm:presLayoutVars>
          <dgm:bulletEnabled val="1"/>
        </dgm:presLayoutVars>
      </dgm:prSet>
      <dgm:spPr/>
      <dgm:t>
        <a:bodyPr/>
        <a:lstStyle/>
        <a:p>
          <a:endParaRPr lang="en-US"/>
        </a:p>
      </dgm:t>
    </dgm:pt>
    <dgm:pt modelId="{BCC5A025-9BE2-4E87-B90A-E5C3FEC196CE}" type="pres">
      <dgm:prSet presAssocID="{3FE1DCC7-D589-4C40-B298-ACB95F0636E1}" presName="comp2" presStyleCnt="0"/>
      <dgm:spPr/>
    </dgm:pt>
    <dgm:pt modelId="{E2E5E931-260A-47F3-8095-4DCAC2E1D87E}" type="pres">
      <dgm:prSet presAssocID="{3FE1DCC7-D589-4C40-B298-ACB95F0636E1}" presName="circle2" presStyleLbl="node1" presStyleIdx="1" presStyleCnt="4"/>
      <dgm:spPr/>
      <dgm:t>
        <a:bodyPr/>
        <a:lstStyle/>
        <a:p>
          <a:endParaRPr lang="en-US"/>
        </a:p>
      </dgm:t>
    </dgm:pt>
    <dgm:pt modelId="{8C4845B0-17AF-45FE-9D0C-7C72BA447516}" type="pres">
      <dgm:prSet presAssocID="{3FE1DCC7-D589-4C40-B298-ACB95F0636E1}" presName="c2text" presStyleLbl="node1" presStyleIdx="1" presStyleCnt="4">
        <dgm:presLayoutVars>
          <dgm:bulletEnabled val="1"/>
        </dgm:presLayoutVars>
      </dgm:prSet>
      <dgm:spPr/>
      <dgm:t>
        <a:bodyPr/>
        <a:lstStyle/>
        <a:p>
          <a:endParaRPr lang="en-US"/>
        </a:p>
      </dgm:t>
    </dgm:pt>
    <dgm:pt modelId="{8023168D-AFA7-43A9-8EB0-8C88DC38B31D}" type="pres">
      <dgm:prSet presAssocID="{3FE1DCC7-D589-4C40-B298-ACB95F0636E1}" presName="comp3" presStyleCnt="0"/>
      <dgm:spPr/>
    </dgm:pt>
    <dgm:pt modelId="{036F24A2-6BDB-4E61-AB5A-5BF57A58DA31}" type="pres">
      <dgm:prSet presAssocID="{3FE1DCC7-D589-4C40-B298-ACB95F0636E1}" presName="circle3" presStyleLbl="node1" presStyleIdx="2" presStyleCnt="4" custLinFactNeighborX="383" custLinFactNeighborY="462"/>
      <dgm:spPr/>
      <dgm:t>
        <a:bodyPr/>
        <a:lstStyle/>
        <a:p>
          <a:endParaRPr lang="en-US"/>
        </a:p>
      </dgm:t>
    </dgm:pt>
    <dgm:pt modelId="{AC40A874-8768-4267-B122-90E61D7F2520}" type="pres">
      <dgm:prSet presAssocID="{3FE1DCC7-D589-4C40-B298-ACB95F0636E1}" presName="c3text" presStyleLbl="node1" presStyleIdx="2" presStyleCnt="4">
        <dgm:presLayoutVars>
          <dgm:bulletEnabled val="1"/>
        </dgm:presLayoutVars>
      </dgm:prSet>
      <dgm:spPr/>
      <dgm:t>
        <a:bodyPr/>
        <a:lstStyle/>
        <a:p>
          <a:endParaRPr lang="en-US"/>
        </a:p>
      </dgm:t>
    </dgm:pt>
    <dgm:pt modelId="{10F67020-9B0A-4007-8ED9-52D83DF6DDBF}" type="pres">
      <dgm:prSet presAssocID="{3FE1DCC7-D589-4C40-B298-ACB95F0636E1}" presName="comp4" presStyleCnt="0"/>
      <dgm:spPr/>
    </dgm:pt>
    <dgm:pt modelId="{6D2E177F-F583-4571-BD4E-8C39707D525D}" type="pres">
      <dgm:prSet presAssocID="{3FE1DCC7-D589-4C40-B298-ACB95F0636E1}" presName="circle4" presStyleLbl="node1" presStyleIdx="3" presStyleCnt="4"/>
      <dgm:spPr/>
      <dgm:t>
        <a:bodyPr/>
        <a:lstStyle/>
        <a:p>
          <a:endParaRPr lang="en-US"/>
        </a:p>
      </dgm:t>
    </dgm:pt>
    <dgm:pt modelId="{F2B64FF6-7EEB-459B-8055-36BBCD706D94}" type="pres">
      <dgm:prSet presAssocID="{3FE1DCC7-D589-4C40-B298-ACB95F0636E1}" presName="c4text" presStyleLbl="node1" presStyleIdx="3" presStyleCnt="4">
        <dgm:presLayoutVars>
          <dgm:bulletEnabled val="1"/>
        </dgm:presLayoutVars>
      </dgm:prSet>
      <dgm:spPr/>
      <dgm:t>
        <a:bodyPr/>
        <a:lstStyle/>
        <a:p>
          <a:endParaRPr lang="en-US"/>
        </a:p>
      </dgm:t>
    </dgm:pt>
  </dgm:ptLst>
  <dgm:cxnLst>
    <dgm:cxn modelId="{6C853D18-4F02-4109-8F3D-0BB12D025E3C}" srcId="{3FE1DCC7-D589-4C40-B298-ACB95F0636E1}" destId="{4CD9C65F-8225-40F3-A723-3436ACB5C7B5}" srcOrd="3" destOrd="0" parTransId="{DBC23774-94EC-4034-9974-E0545E705814}" sibTransId="{26D8EEC4-FD59-465D-887C-46CAF7676944}"/>
    <dgm:cxn modelId="{C5E15447-6E74-47B6-8310-42A11113BE6F}" type="presOf" srcId="{575B53AC-46E2-4296-8B29-83FF927F2DEA}" destId="{8C4845B0-17AF-45FE-9D0C-7C72BA447516}" srcOrd="1" destOrd="0" presId="urn:microsoft.com/office/officeart/2005/8/layout/venn2"/>
    <dgm:cxn modelId="{1C3EFE39-3726-4F5F-A21D-E6C783813BBC}" srcId="{3FE1DCC7-D589-4C40-B298-ACB95F0636E1}" destId="{9F5EBFCC-28F4-40AD-A8CF-EB79C1117235}" srcOrd="0" destOrd="0" parTransId="{E268DF43-CC21-43CF-B4B6-02912DA14914}" sibTransId="{12E21E71-5408-4F40-B50D-9C31290C2D49}"/>
    <dgm:cxn modelId="{85D7F764-C02B-4FE5-905A-BF496A8359EA}" type="presOf" srcId="{4CD9C65F-8225-40F3-A723-3436ACB5C7B5}" destId="{F2B64FF6-7EEB-459B-8055-36BBCD706D94}" srcOrd="1" destOrd="0" presId="urn:microsoft.com/office/officeart/2005/8/layout/venn2"/>
    <dgm:cxn modelId="{0F793836-75A7-4492-BB5C-6DF5060DAD26}" type="presOf" srcId="{9F5EBFCC-28F4-40AD-A8CF-EB79C1117235}" destId="{A80251AC-0DD9-48DC-BFDF-B7D841B3A96A}" srcOrd="1" destOrd="0" presId="urn:microsoft.com/office/officeart/2005/8/layout/venn2"/>
    <dgm:cxn modelId="{DC3C487F-30A9-4727-BB5E-6BA7F864D7B2}" srcId="{3FE1DCC7-D589-4C40-B298-ACB95F0636E1}" destId="{575B53AC-46E2-4296-8B29-83FF927F2DEA}" srcOrd="1" destOrd="0" parTransId="{AA1627D2-55F3-469F-9A83-45510449BF0B}" sibTransId="{3E7B9081-DA83-4C2C-A775-FD7EA95DCB0B}"/>
    <dgm:cxn modelId="{86219D69-D200-426A-A4FB-59AEFFB930C5}" type="presOf" srcId="{16D5BBE1-59D6-4363-BCBA-0DCC04A67888}" destId="{036F24A2-6BDB-4E61-AB5A-5BF57A58DA31}" srcOrd="0" destOrd="0" presId="urn:microsoft.com/office/officeart/2005/8/layout/venn2"/>
    <dgm:cxn modelId="{F5FFB498-AA56-4722-8566-73E29A1A7EDB}" type="presOf" srcId="{9F5EBFCC-28F4-40AD-A8CF-EB79C1117235}" destId="{50A4BB3D-A235-4902-8409-9BD75154EBF7}" srcOrd="0" destOrd="0" presId="urn:microsoft.com/office/officeart/2005/8/layout/venn2"/>
    <dgm:cxn modelId="{10E103C4-7540-425C-AF80-18A1BEA15B7C}" type="presOf" srcId="{4CD9C65F-8225-40F3-A723-3436ACB5C7B5}" destId="{6D2E177F-F583-4571-BD4E-8C39707D525D}" srcOrd="0" destOrd="0" presId="urn:microsoft.com/office/officeart/2005/8/layout/venn2"/>
    <dgm:cxn modelId="{49A5AFD5-E000-43F7-8DC7-14C052805A82}" type="presOf" srcId="{575B53AC-46E2-4296-8B29-83FF927F2DEA}" destId="{E2E5E931-260A-47F3-8095-4DCAC2E1D87E}" srcOrd="0" destOrd="0" presId="urn:microsoft.com/office/officeart/2005/8/layout/venn2"/>
    <dgm:cxn modelId="{39BA9AB4-753F-431F-A2DE-3F4E8858314D}" type="presOf" srcId="{16D5BBE1-59D6-4363-BCBA-0DCC04A67888}" destId="{AC40A874-8768-4267-B122-90E61D7F2520}" srcOrd="1" destOrd="0" presId="urn:microsoft.com/office/officeart/2005/8/layout/venn2"/>
    <dgm:cxn modelId="{33A8D9A2-6207-4B40-8453-5AFA362A2110}" type="presOf" srcId="{3FE1DCC7-D589-4C40-B298-ACB95F0636E1}" destId="{F1996607-9789-40C8-B952-D2201CDD650E}" srcOrd="0" destOrd="0" presId="urn:microsoft.com/office/officeart/2005/8/layout/venn2"/>
    <dgm:cxn modelId="{FA309883-DDCD-46ED-9EA0-C608C9EEE6E0}" srcId="{3FE1DCC7-D589-4C40-B298-ACB95F0636E1}" destId="{16D5BBE1-59D6-4363-BCBA-0DCC04A67888}" srcOrd="2" destOrd="0" parTransId="{FFBCFDED-0456-4856-8E03-7177EA5E0EC6}" sibTransId="{080FE936-DEC8-452E-AD8F-F962FCA6323C}"/>
    <dgm:cxn modelId="{21FE45E0-A976-409C-A9B0-789127D1F68F}" type="presParOf" srcId="{F1996607-9789-40C8-B952-D2201CDD650E}" destId="{47FEAD20-A323-4508-AF75-D2E3900F8B6D}" srcOrd="0" destOrd="0" presId="urn:microsoft.com/office/officeart/2005/8/layout/venn2"/>
    <dgm:cxn modelId="{F0852EB4-A85A-4198-B331-C535FF19DE1B}" type="presParOf" srcId="{47FEAD20-A323-4508-AF75-D2E3900F8B6D}" destId="{50A4BB3D-A235-4902-8409-9BD75154EBF7}" srcOrd="0" destOrd="0" presId="urn:microsoft.com/office/officeart/2005/8/layout/venn2"/>
    <dgm:cxn modelId="{EA4A9099-F134-4498-8DBC-AA36B188E373}" type="presParOf" srcId="{47FEAD20-A323-4508-AF75-D2E3900F8B6D}" destId="{A80251AC-0DD9-48DC-BFDF-B7D841B3A96A}" srcOrd="1" destOrd="0" presId="urn:microsoft.com/office/officeart/2005/8/layout/venn2"/>
    <dgm:cxn modelId="{72FC84A8-4E7C-4178-A924-32380E65C258}" type="presParOf" srcId="{F1996607-9789-40C8-B952-D2201CDD650E}" destId="{BCC5A025-9BE2-4E87-B90A-E5C3FEC196CE}" srcOrd="1" destOrd="0" presId="urn:microsoft.com/office/officeart/2005/8/layout/venn2"/>
    <dgm:cxn modelId="{1FD56B39-8355-4949-A3D6-A933E480A095}" type="presParOf" srcId="{BCC5A025-9BE2-4E87-B90A-E5C3FEC196CE}" destId="{E2E5E931-260A-47F3-8095-4DCAC2E1D87E}" srcOrd="0" destOrd="0" presId="urn:microsoft.com/office/officeart/2005/8/layout/venn2"/>
    <dgm:cxn modelId="{963E0A3D-FBB3-48F8-9697-AEFF166C6C80}" type="presParOf" srcId="{BCC5A025-9BE2-4E87-B90A-E5C3FEC196CE}" destId="{8C4845B0-17AF-45FE-9D0C-7C72BA447516}" srcOrd="1" destOrd="0" presId="urn:microsoft.com/office/officeart/2005/8/layout/venn2"/>
    <dgm:cxn modelId="{81FB3959-0EAE-416A-AE9F-2A82EA4860F3}" type="presParOf" srcId="{F1996607-9789-40C8-B952-D2201CDD650E}" destId="{8023168D-AFA7-43A9-8EB0-8C88DC38B31D}" srcOrd="2" destOrd="0" presId="urn:microsoft.com/office/officeart/2005/8/layout/venn2"/>
    <dgm:cxn modelId="{2C0FCBDB-B331-4815-BF32-37B39813900B}" type="presParOf" srcId="{8023168D-AFA7-43A9-8EB0-8C88DC38B31D}" destId="{036F24A2-6BDB-4E61-AB5A-5BF57A58DA31}" srcOrd="0" destOrd="0" presId="urn:microsoft.com/office/officeart/2005/8/layout/venn2"/>
    <dgm:cxn modelId="{2FF15AC4-6899-4D3C-8088-92F6D453818B}" type="presParOf" srcId="{8023168D-AFA7-43A9-8EB0-8C88DC38B31D}" destId="{AC40A874-8768-4267-B122-90E61D7F2520}" srcOrd="1" destOrd="0" presId="urn:microsoft.com/office/officeart/2005/8/layout/venn2"/>
    <dgm:cxn modelId="{FA807A62-5066-45C3-82B6-0CA1560D53F9}" type="presParOf" srcId="{F1996607-9789-40C8-B952-D2201CDD650E}" destId="{10F67020-9B0A-4007-8ED9-52D83DF6DDBF}" srcOrd="3" destOrd="0" presId="urn:microsoft.com/office/officeart/2005/8/layout/venn2"/>
    <dgm:cxn modelId="{D1ECA377-0FB8-40ED-A1B0-696DE1B87434}" type="presParOf" srcId="{10F67020-9B0A-4007-8ED9-52D83DF6DDBF}" destId="{6D2E177F-F583-4571-BD4E-8C39707D525D}" srcOrd="0" destOrd="0" presId="urn:microsoft.com/office/officeart/2005/8/layout/venn2"/>
    <dgm:cxn modelId="{F3D4D85D-A774-42A7-8215-B47A08A3D7A7}" type="presParOf" srcId="{10F67020-9B0A-4007-8ED9-52D83DF6DDBF}" destId="{F2B64FF6-7EEB-459B-8055-36BBCD706D94}"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89CB1E-CD73-481F-B6B7-97891BC96ADC}" type="doc">
      <dgm:prSet loTypeId="urn:microsoft.com/office/officeart/2005/8/layout/venn2" loCatId="relationship" qsTypeId="urn:microsoft.com/office/officeart/2005/8/quickstyle/simple1" qsCatId="simple" csTypeId="urn:microsoft.com/office/officeart/2005/8/colors/colorful5" csCatId="colorful" phldr="1"/>
      <dgm:spPr/>
      <dgm:t>
        <a:bodyPr/>
        <a:lstStyle/>
        <a:p>
          <a:endParaRPr lang="en-US"/>
        </a:p>
      </dgm:t>
    </dgm:pt>
    <dgm:pt modelId="{20EA3061-D912-4DE4-A7E9-9E4B2D2AA7C6}">
      <dgm:prSet phldrT="[Text]"/>
      <dgm:spPr>
        <a:solidFill>
          <a:schemeClr val="accent1"/>
        </a:solidFill>
      </dgm:spPr>
      <dgm:t>
        <a:bodyPr/>
        <a:lstStyle/>
        <a:p>
          <a:r>
            <a:rPr lang="en-US" b="1" dirty="0" smtClean="0">
              <a:solidFill>
                <a:schemeClr val="tx1"/>
              </a:solidFill>
            </a:rPr>
            <a:t>Parish</a:t>
          </a:r>
          <a:endParaRPr lang="en-US" b="1" dirty="0">
            <a:solidFill>
              <a:schemeClr val="tx1"/>
            </a:solidFill>
          </a:endParaRPr>
        </a:p>
      </dgm:t>
    </dgm:pt>
    <dgm:pt modelId="{35A67ACD-3CE9-4B32-B5C1-8051E94F5236}" type="parTrans" cxnId="{AD649DF6-E04D-44BB-868B-5FADDD5089B7}">
      <dgm:prSet/>
      <dgm:spPr/>
      <dgm:t>
        <a:bodyPr/>
        <a:lstStyle/>
        <a:p>
          <a:endParaRPr lang="en-US"/>
        </a:p>
      </dgm:t>
    </dgm:pt>
    <dgm:pt modelId="{74416301-5780-48F3-B69B-DA68D53147C6}" type="sibTrans" cxnId="{AD649DF6-E04D-44BB-868B-5FADDD5089B7}">
      <dgm:prSet/>
      <dgm:spPr/>
      <dgm:t>
        <a:bodyPr/>
        <a:lstStyle/>
        <a:p>
          <a:endParaRPr lang="en-US"/>
        </a:p>
      </dgm:t>
    </dgm:pt>
    <dgm:pt modelId="{C21973D8-F960-4E7A-BBA2-407B6F303B31}">
      <dgm:prSet phldrT="[Text]"/>
      <dgm:spPr/>
      <dgm:t>
        <a:bodyPr/>
        <a:lstStyle/>
        <a:p>
          <a:r>
            <a:rPr lang="en-US" b="1" dirty="0" smtClean="0">
              <a:solidFill>
                <a:schemeClr val="tx1"/>
              </a:solidFill>
            </a:rPr>
            <a:t>SC and PO</a:t>
          </a:r>
          <a:endParaRPr lang="en-US" b="1" dirty="0">
            <a:solidFill>
              <a:schemeClr val="tx1"/>
            </a:solidFill>
          </a:endParaRPr>
        </a:p>
      </dgm:t>
    </dgm:pt>
    <dgm:pt modelId="{6FB60ED3-B233-41C4-A088-98CBBD0FA4CD}" type="parTrans" cxnId="{7754A973-EA3B-4142-93E5-3C0656AE67FC}">
      <dgm:prSet/>
      <dgm:spPr/>
      <dgm:t>
        <a:bodyPr/>
        <a:lstStyle/>
        <a:p>
          <a:endParaRPr lang="en-US"/>
        </a:p>
      </dgm:t>
    </dgm:pt>
    <dgm:pt modelId="{FCC38F08-57B4-4A4C-8225-8CE41AD2E359}" type="sibTrans" cxnId="{7754A973-EA3B-4142-93E5-3C0656AE67FC}">
      <dgm:prSet/>
      <dgm:spPr/>
      <dgm:t>
        <a:bodyPr/>
        <a:lstStyle/>
        <a:p>
          <a:endParaRPr lang="en-US"/>
        </a:p>
      </dgm:t>
    </dgm:pt>
    <dgm:pt modelId="{D12FCB2B-D7C0-4D10-A86D-EF97029475A2}">
      <dgm:prSet phldrT="[Text]"/>
      <dgm:spPr/>
      <dgm:t>
        <a:bodyPr/>
        <a:lstStyle/>
        <a:p>
          <a:r>
            <a:rPr lang="en-US" b="1" dirty="0" smtClean="0">
              <a:solidFill>
                <a:schemeClr val="tx1"/>
              </a:solidFill>
            </a:rPr>
            <a:t>Teams</a:t>
          </a:r>
          <a:endParaRPr lang="en-US" b="1" dirty="0">
            <a:solidFill>
              <a:schemeClr val="tx1"/>
            </a:solidFill>
          </a:endParaRPr>
        </a:p>
      </dgm:t>
    </dgm:pt>
    <dgm:pt modelId="{64767F78-CC7E-4F93-9127-BFF048A8C058}" type="parTrans" cxnId="{5732CCE6-F035-4E30-8FF7-B225CB4B8228}">
      <dgm:prSet/>
      <dgm:spPr/>
      <dgm:t>
        <a:bodyPr/>
        <a:lstStyle/>
        <a:p>
          <a:endParaRPr lang="en-US"/>
        </a:p>
      </dgm:t>
    </dgm:pt>
    <dgm:pt modelId="{56EE1BA5-5F62-41E9-A2AF-68F0B029306F}" type="sibTrans" cxnId="{5732CCE6-F035-4E30-8FF7-B225CB4B8228}">
      <dgm:prSet/>
      <dgm:spPr/>
      <dgm:t>
        <a:bodyPr/>
        <a:lstStyle/>
        <a:p>
          <a:endParaRPr lang="en-US"/>
        </a:p>
      </dgm:t>
    </dgm:pt>
    <dgm:pt modelId="{2E5DE781-2E3C-4DB8-AA63-BFEAFE9141E5}">
      <dgm:prSet phldrT="[Text]"/>
      <dgm:spPr>
        <a:solidFill>
          <a:srgbClr val="92D050"/>
        </a:solidFill>
      </dgm:spPr>
      <dgm:t>
        <a:bodyPr/>
        <a:lstStyle/>
        <a:p>
          <a:r>
            <a:rPr lang="en-US" b="1" dirty="0" smtClean="0">
              <a:solidFill>
                <a:schemeClr val="tx1"/>
              </a:solidFill>
            </a:rPr>
            <a:t>Principal</a:t>
          </a:r>
          <a:endParaRPr lang="en-US" b="1" dirty="0">
            <a:solidFill>
              <a:schemeClr val="tx1"/>
            </a:solidFill>
          </a:endParaRPr>
        </a:p>
      </dgm:t>
    </dgm:pt>
    <dgm:pt modelId="{6D3CA189-AC79-43C9-A406-193287916321}" type="parTrans" cxnId="{C0AB8D6B-0DF7-4A74-B2CF-7B1DB5FB58BF}">
      <dgm:prSet/>
      <dgm:spPr/>
      <dgm:t>
        <a:bodyPr/>
        <a:lstStyle/>
        <a:p>
          <a:endParaRPr lang="en-US"/>
        </a:p>
      </dgm:t>
    </dgm:pt>
    <dgm:pt modelId="{7B804E89-7B84-4A6D-8EFA-F2DF12FF3859}" type="sibTrans" cxnId="{C0AB8D6B-0DF7-4A74-B2CF-7B1DB5FB58BF}">
      <dgm:prSet/>
      <dgm:spPr/>
      <dgm:t>
        <a:bodyPr/>
        <a:lstStyle/>
        <a:p>
          <a:endParaRPr lang="en-US"/>
        </a:p>
      </dgm:t>
    </dgm:pt>
    <dgm:pt modelId="{9AF9DEE1-A141-4EE4-9379-77E37BBEF360}" type="pres">
      <dgm:prSet presAssocID="{AD89CB1E-CD73-481F-B6B7-97891BC96ADC}" presName="Name0" presStyleCnt="0">
        <dgm:presLayoutVars>
          <dgm:chMax val="7"/>
          <dgm:resizeHandles val="exact"/>
        </dgm:presLayoutVars>
      </dgm:prSet>
      <dgm:spPr/>
      <dgm:t>
        <a:bodyPr/>
        <a:lstStyle/>
        <a:p>
          <a:endParaRPr lang="en-US"/>
        </a:p>
      </dgm:t>
    </dgm:pt>
    <dgm:pt modelId="{57174E9F-FBC3-4E64-B3BB-DECD9D6EF852}" type="pres">
      <dgm:prSet presAssocID="{AD89CB1E-CD73-481F-B6B7-97891BC96ADC}" presName="comp1" presStyleCnt="0"/>
      <dgm:spPr/>
    </dgm:pt>
    <dgm:pt modelId="{82E0533A-5492-4118-B638-6B8915280AB9}" type="pres">
      <dgm:prSet presAssocID="{AD89CB1E-CD73-481F-B6B7-97891BC96ADC}" presName="circle1" presStyleLbl="node1" presStyleIdx="0" presStyleCnt="4"/>
      <dgm:spPr/>
      <dgm:t>
        <a:bodyPr/>
        <a:lstStyle/>
        <a:p>
          <a:endParaRPr lang="en-US"/>
        </a:p>
      </dgm:t>
    </dgm:pt>
    <dgm:pt modelId="{640B4040-561C-4F0A-A9E3-98937B84745D}" type="pres">
      <dgm:prSet presAssocID="{AD89CB1E-CD73-481F-B6B7-97891BC96ADC}" presName="c1text" presStyleLbl="node1" presStyleIdx="0" presStyleCnt="4">
        <dgm:presLayoutVars>
          <dgm:bulletEnabled val="1"/>
        </dgm:presLayoutVars>
      </dgm:prSet>
      <dgm:spPr/>
      <dgm:t>
        <a:bodyPr/>
        <a:lstStyle/>
        <a:p>
          <a:endParaRPr lang="en-US"/>
        </a:p>
      </dgm:t>
    </dgm:pt>
    <dgm:pt modelId="{773CA188-2ABD-416A-9315-F4EE92B575F9}" type="pres">
      <dgm:prSet presAssocID="{AD89CB1E-CD73-481F-B6B7-97891BC96ADC}" presName="comp2" presStyleCnt="0"/>
      <dgm:spPr/>
    </dgm:pt>
    <dgm:pt modelId="{587C48E1-29BC-44AB-AC27-6D110E7C92DD}" type="pres">
      <dgm:prSet presAssocID="{AD89CB1E-CD73-481F-B6B7-97891BC96ADC}" presName="circle2" presStyleLbl="node1" presStyleIdx="1" presStyleCnt="4"/>
      <dgm:spPr/>
      <dgm:t>
        <a:bodyPr/>
        <a:lstStyle/>
        <a:p>
          <a:endParaRPr lang="en-US"/>
        </a:p>
      </dgm:t>
    </dgm:pt>
    <dgm:pt modelId="{AF4BFB1D-9540-48B1-95A5-C8B857D7A127}" type="pres">
      <dgm:prSet presAssocID="{AD89CB1E-CD73-481F-B6B7-97891BC96ADC}" presName="c2text" presStyleLbl="node1" presStyleIdx="1" presStyleCnt="4">
        <dgm:presLayoutVars>
          <dgm:bulletEnabled val="1"/>
        </dgm:presLayoutVars>
      </dgm:prSet>
      <dgm:spPr/>
      <dgm:t>
        <a:bodyPr/>
        <a:lstStyle/>
        <a:p>
          <a:endParaRPr lang="en-US"/>
        </a:p>
      </dgm:t>
    </dgm:pt>
    <dgm:pt modelId="{5979944F-2B1B-4C10-892F-C3B52C5FFBCF}" type="pres">
      <dgm:prSet presAssocID="{AD89CB1E-CD73-481F-B6B7-97891BC96ADC}" presName="comp3" presStyleCnt="0"/>
      <dgm:spPr/>
    </dgm:pt>
    <dgm:pt modelId="{4ED9E6FB-5A51-4119-A4D0-D731999B51BC}" type="pres">
      <dgm:prSet presAssocID="{AD89CB1E-CD73-481F-B6B7-97891BC96ADC}" presName="circle3" presStyleLbl="node1" presStyleIdx="2" presStyleCnt="4"/>
      <dgm:spPr/>
      <dgm:t>
        <a:bodyPr/>
        <a:lstStyle/>
        <a:p>
          <a:endParaRPr lang="en-US"/>
        </a:p>
      </dgm:t>
    </dgm:pt>
    <dgm:pt modelId="{3253237D-4002-4BCB-A9F1-0DFD43FECD00}" type="pres">
      <dgm:prSet presAssocID="{AD89CB1E-CD73-481F-B6B7-97891BC96ADC}" presName="c3text" presStyleLbl="node1" presStyleIdx="2" presStyleCnt="4">
        <dgm:presLayoutVars>
          <dgm:bulletEnabled val="1"/>
        </dgm:presLayoutVars>
      </dgm:prSet>
      <dgm:spPr/>
      <dgm:t>
        <a:bodyPr/>
        <a:lstStyle/>
        <a:p>
          <a:endParaRPr lang="en-US"/>
        </a:p>
      </dgm:t>
    </dgm:pt>
    <dgm:pt modelId="{86AE84E7-C590-4DF1-838E-2060153C4AB4}" type="pres">
      <dgm:prSet presAssocID="{AD89CB1E-CD73-481F-B6B7-97891BC96ADC}" presName="comp4" presStyleCnt="0"/>
      <dgm:spPr/>
    </dgm:pt>
    <dgm:pt modelId="{48763594-9BDF-47E0-9DB9-C3DF0E8F4542}" type="pres">
      <dgm:prSet presAssocID="{AD89CB1E-CD73-481F-B6B7-97891BC96ADC}" presName="circle4" presStyleLbl="node1" presStyleIdx="3" presStyleCnt="4"/>
      <dgm:spPr/>
      <dgm:t>
        <a:bodyPr/>
        <a:lstStyle/>
        <a:p>
          <a:endParaRPr lang="en-US"/>
        </a:p>
      </dgm:t>
    </dgm:pt>
    <dgm:pt modelId="{37A5A17B-7D7D-4B38-90E9-AD99A12A7B69}" type="pres">
      <dgm:prSet presAssocID="{AD89CB1E-CD73-481F-B6B7-97891BC96ADC}" presName="c4text" presStyleLbl="node1" presStyleIdx="3" presStyleCnt="4">
        <dgm:presLayoutVars>
          <dgm:bulletEnabled val="1"/>
        </dgm:presLayoutVars>
      </dgm:prSet>
      <dgm:spPr/>
      <dgm:t>
        <a:bodyPr/>
        <a:lstStyle/>
        <a:p>
          <a:endParaRPr lang="en-US"/>
        </a:p>
      </dgm:t>
    </dgm:pt>
  </dgm:ptLst>
  <dgm:cxnLst>
    <dgm:cxn modelId="{E39032B3-0CDC-4337-8D5D-902BA40ED83D}" type="presOf" srcId="{20EA3061-D912-4DE4-A7E9-9E4B2D2AA7C6}" destId="{640B4040-561C-4F0A-A9E3-98937B84745D}" srcOrd="1" destOrd="0" presId="urn:microsoft.com/office/officeart/2005/8/layout/venn2"/>
    <dgm:cxn modelId="{79F1C812-A5BC-4703-9745-B026AA3FF646}" type="presOf" srcId="{AD89CB1E-CD73-481F-B6B7-97891BC96ADC}" destId="{9AF9DEE1-A141-4EE4-9379-77E37BBEF360}" srcOrd="0" destOrd="0" presId="urn:microsoft.com/office/officeart/2005/8/layout/venn2"/>
    <dgm:cxn modelId="{36FF1108-DAA2-4EB0-BF8F-A014016DFC16}" type="presOf" srcId="{D12FCB2B-D7C0-4D10-A86D-EF97029475A2}" destId="{3253237D-4002-4BCB-A9F1-0DFD43FECD00}" srcOrd="1" destOrd="0" presId="urn:microsoft.com/office/officeart/2005/8/layout/venn2"/>
    <dgm:cxn modelId="{C0AB8D6B-0DF7-4A74-B2CF-7B1DB5FB58BF}" srcId="{AD89CB1E-CD73-481F-B6B7-97891BC96ADC}" destId="{2E5DE781-2E3C-4DB8-AA63-BFEAFE9141E5}" srcOrd="3" destOrd="0" parTransId="{6D3CA189-AC79-43C9-A406-193287916321}" sibTransId="{7B804E89-7B84-4A6D-8EFA-F2DF12FF3859}"/>
    <dgm:cxn modelId="{634B1B50-D59B-41A3-8373-9CADE9E4D773}" type="presOf" srcId="{C21973D8-F960-4E7A-BBA2-407B6F303B31}" destId="{AF4BFB1D-9540-48B1-95A5-C8B857D7A127}" srcOrd="1" destOrd="0" presId="urn:microsoft.com/office/officeart/2005/8/layout/venn2"/>
    <dgm:cxn modelId="{5732CCE6-F035-4E30-8FF7-B225CB4B8228}" srcId="{AD89CB1E-CD73-481F-B6B7-97891BC96ADC}" destId="{D12FCB2B-D7C0-4D10-A86D-EF97029475A2}" srcOrd="2" destOrd="0" parTransId="{64767F78-CC7E-4F93-9127-BFF048A8C058}" sibTransId="{56EE1BA5-5F62-41E9-A2AF-68F0B029306F}"/>
    <dgm:cxn modelId="{588A4B40-ECBB-43BB-BDF6-D4E63DC4C710}" type="presOf" srcId="{C21973D8-F960-4E7A-BBA2-407B6F303B31}" destId="{587C48E1-29BC-44AB-AC27-6D110E7C92DD}" srcOrd="0" destOrd="0" presId="urn:microsoft.com/office/officeart/2005/8/layout/venn2"/>
    <dgm:cxn modelId="{7754A973-EA3B-4142-93E5-3C0656AE67FC}" srcId="{AD89CB1E-CD73-481F-B6B7-97891BC96ADC}" destId="{C21973D8-F960-4E7A-BBA2-407B6F303B31}" srcOrd="1" destOrd="0" parTransId="{6FB60ED3-B233-41C4-A088-98CBBD0FA4CD}" sibTransId="{FCC38F08-57B4-4A4C-8225-8CE41AD2E359}"/>
    <dgm:cxn modelId="{AD649DF6-E04D-44BB-868B-5FADDD5089B7}" srcId="{AD89CB1E-CD73-481F-B6B7-97891BC96ADC}" destId="{20EA3061-D912-4DE4-A7E9-9E4B2D2AA7C6}" srcOrd="0" destOrd="0" parTransId="{35A67ACD-3CE9-4B32-B5C1-8051E94F5236}" sibTransId="{74416301-5780-48F3-B69B-DA68D53147C6}"/>
    <dgm:cxn modelId="{2340A14A-1021-4234-97D9-AE47A05FF144}" type="presOf" srcId="{20EA3061-D912-4DE4-A7E9-9E4B2D2AA7C6}" destId="{82E0533A-5492-4118-B638-6B8915280AB9}" srcOrd="0" destOrd="0" presId="urn:microsoft.com/office/officeart/2005/8/layout/venn2"/>
    <dgm:cxn modelId="{F7E157A4-8FE9-482E-AA11-971B949C77DD}" type="presOf" srcId="{D12FCB2B-D7C0-4D10-A86D-EF97029475A2}" destId="{4ED9E6FB-5A51-4119-A4D0-D731999B51BC}" srcOrd="0" destOrd="0" presId="urn:microsoft.com/office/officeart/2005/8/layout/venn2"/>
    <dgm:cxn modelId="{CD3CC469-D517-468E-8953-27B9768E5A57}" type="presOf" srcId="{2E5DE781-2E3C-4DB8-AA63-BFEAFE9141E5}" destId="{37A5A17B-7D7D-4B38-90E9-AD99A12A7B69}" srcOrd="1" destOrd="0" presId="urn:microsoft.com/office/officeart/2005/8/layout/venn2"/>
    <dgm:cxn modelId="{E0BC244B-38AA-48D8-A795-ABE01699DEB2}" type="presOf" srcId="{2E5DE781-2E3C-4DB8-AA63-BFEAFE9141E5}" destId="{48763594-9BDF-47E0-9DB9-C3DF0E8F4542}" srcOrd="0" destOrd="0" presId="urn:microsoft.com/office/officeart/2005/8/layout/venn2"/>
    <dgm:cxn modelId="{AC32AB43-C4FB-45DD-9144-CBE1DCFA5F37}" type="presParOf" srcId="{9AF9DEE1-A141-4EE4-9379-77E37BBEF360}" destId="{57174E9F-FBC3-4E64-B3BB-DECD9D6EF852}" srcOrd="0" destOrd="0" presId="urn:microsoft.com/office/officeart/2005/8/layout/venn2"/>
    <dgm:cxn modelId="{F7E3F29C-4F59-447C-9F63-B6D05F42AB49}" type="presParOf" srcId="{57174E9F-FBC3-4E64-B3BB-DECD9D6EF852}" destId="{82E0533A-5492-4118-B638-6B8915280AB9}" srcOrd="0" destOrd="0" presId="urn:microsoft.com/office/officeart/2005/8/layout/venn2"/>
    <dgm:cxn modelId="{AA03E236-C83C-4079-B729-AD41E3B9DEC3}" type="presParOf" srcId="{57174E9F-FBC3-4E64-B3BB-DECD9D6EF852}" destId="{640B4040-561C-4F0A-A9E3-98937B84745D}" srcOrd="1" destOrd="0" presId="urn:microsoft.com/office/officeart/2005/8/layout/venn2"/>
    <dgm:cxn modelId="{0F1B1C4F-6794-4DEA-A20E-88C9F5571057}" type="presParOf" srcId="{9AF9DEE1-A141-4EE4-9379-77E37BBEF360}" destId="{773CA188-2ABD-416A-9315-F4EE92B575F9}" srcOrd="1" destOrd="0" presId="urn:microsoft.com/office/officeart/2005/8/layout/venn2"/>
    <dgm:cxn modelId="{9387F4F8-6D35-4219-8D36-5C1F41894E0D}" type="presParOf" srcId="{773CA188-2ABD-416A-9315-F4EE92B575F9}" destId="{587C48E1-29BC-44AB-AC27-6D110E7C92DD}" srcOrd="0" destOrd="0" presId="urn:microsoft.com/office/officeart/2005/8/layout/venn2"/>
    <dgm:cxn modelId="{CA5E636B-A4DF-45A6-88AF-4D7F1E2869DC}" type="presParOf" srcId="{773CA188-2ABD-416A-9315-F4EE92B575F9}" destId="{AF4BFB1D-9540-48B1-95A5-C8B857D7A127}" srcOrd="1" destOrd="0" presId="urn:microsoft.com/office/officeart/2005/8/layout/venn2"/>
    <dgm:cxn modelId="{5C569E23-B6B1-4EE2-A5F6-E43831F7C8ED}" type="presParOf" srcId="{9AF9DEE1-A141-4EE4-9379-77E37BBEF360}" destId="{5979944F-2B1B-4C10-892F-C3B52C5FFBCF}" srcOrd="2" destOrd="0" presId="urn:microsoft.com/office/officeart/2005/8/layout/venn2"/>
    <dgm:cxn modelId="{F6531E9C-39B6-44B5-8F0B-C4DFE68900BD}" type="presParOf" srcId="{5979944F-2B1B-4C10-892F-C3B52C5FFBCF}" destId="{4ED9E6FB-5A51-4119-A4D0-D731999B51BC}" srcOrd="0" destOrd="0" presId="urn:microsoft.com/office/officeart/2005/8/layout/venn2"/>
    <dgm:cxn modelId="{F306FE02-1F5D-4021-A552-0131E83B80C7}" type="presParOf" srcId="{5979944F-2B1B-4C10-892F-C3B52C5FFBCF}" destId="{3253237D-4002-4BCB-A9F1-0DFD43FECD00}" srcOrd="1" destOrd="0" presId="urn:microsoft.com/office/officeart/2005/8/layout/venn2"/>
    <dgm:cxn modelId="{F411C1B4-8771-4538-8D69-705B7473E0FC}" type="presParOf" srcId="{9AF9DEE1-A141-4EE4-9379-77E37BBEF360}" destId="{86AE84E7-C590-4DF1-838E-2060153C4AB4}" srcOrd="3" destOrd="0" presId="urn:microsoft.com/office/officeart/2005/8/layout/venn2"/>
    <dgm:cxn modelId="{CBA26FA8-6B73-4F46-8055-3638A7B3B303}" type="presParOf" srcId="{86AE84E7-C590-4DF1-838E-2060153C4AB4}" destId="{48763594-9BDF-47E0-9DB9-C3DF0E8F4542}" srcOrd="0" destOrd="0" presId="urn:microsoft.com/office/officeart/2005/8/layout/venn2"/>
    <dgm:cxn modelId="{1E598B60-DE13-421C-85A1-CB494A8A9920}" type="presParOf" srcId="{86AE84E7-C590-4DF1-838E-2060153C4AB4}" destId="{37A5A17B-7D7D-4B38-90E9-AD99A12A7B69}" srcOrd="1" destOrd="0" presId="urn:microsoft.com/office/officeart/2005/8/layout/ven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4.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2971800"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4" y="3"/>
            <a:ext cx="2971800" cy="466725"/>
          </a:xfrm>
          <a:prstGeom prst="rect">
            <a:avLst/>
          </a:prstGeom>
        </p:spPr>
        <p:txBody>
          <a:bodyPr vert="horz" lIns="91440" tIns="45720" rIns="91440" bIns="45720" rtlCol="0"/>
          <a:lstStyle>
            <a:lvl1pPr algn="r">
              <a:defRPr sz="1200"/>
            </a:lvl1pPr>
          </a:lstStyle>
          <a:p>
            <a:fld id="{841C053E-DA28-47CB-AA0F-6492755BBB58}" type="datetimeFigureOut">
              <a:rPr lang="en-US" smtClean="0"/>
              <a:t>1/26/2015</a:t>
            </a:fld>
            <a:endParaRPr lang="en-US"/>
          </a:p>
        </p:txBody>
      </p:sp>
      <p:sp>
        <p:nvSpPr>
          <p:cNvPr id="4" name="Footer Placeholder 3"/>
          <p:cNvSpPr>
            <a:spLocks noGrp="1"/>
          </p:cNvSpPr>
          <p:nvPr>
            <p:ph type="ftr" sz="quarter" idx="2"/>
          </p:nvPr>
        </p:nvSpPr>
        <p:spPr>
          <a:xfrm>
            <a:off x="1" y="8829678"/>
            <a:ext cx="2971800"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4" y="8829678"/>
            <a:ext cx="2971800" cy="466725"/>
          </a:xfrm>
          <a:prstGeom prst="rect">
            <a:avLst/>
          </a:prstGeom>
        </p:spPr>
        <p:txBody>
          <a:bodyPr vert="horz" lIns="91440" tIns="45720" rIns="91440" bIns="45720" rtlCol="0" anchor="b"/>
          <a:lstStyle>
            <a:lvl1pPr algn="r">
              <a:defRPr sz="1200"/>
            </a:lvl1pPr>
          </a:lstStyle>
          <a:p>
            <a:fld id="{50A66C6E-7C9D-4522-B643-397405E02ECC}" type="slidenum">
              <a:rPr lang="en-US" smtClean="0"/>
              <a:t>‹#›</a:t>
            </a:fld>
            <a:endParaRPr lang="en-US"/>
          </a:p>
        </p:txBody>
      </p:sp>
    </p:spTree>
    <p:extLst>
      <p:ext uri="{BB962C8B-B14F-4D97-AF65-F5344CB8AC3E}">
        <p14:creationId xmlns:p14="http://schemas.microsoft.com/office/powerpoint/2010/main" val="33062269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2971800"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4" y="3"/>
            <a:ext cx="2971800" cy="466725"/>
          </a:xfrm>
          <a:prstGeom prst="rect">
            <a:avLst/>
          </a:prstGeom>
        </p:spPr>
        <p:txBody>
          <a:bodyPr vert="horz" lIns="91440" tIns="45720" rIns="91440" bIns="45720" rtlCol="0"/>
          <a:lstStyle>
            <a:lvl1pPr algn="r">
              <a:defRPr sz="1200"/>
            </a:lvl1pPr>
          </a:lstStyle>
          <a:p>
            <a:fld id="{235F3655-D40C-4B87-A239-489D9D56616E}" type="datetimeFigureOut">
              <a:rPr lang="en-US" smtClean="0"/>
              <a:t>1/26/2015</a:t>
            </a:fld>
            <a:endParaRPr lang="en-US"/>
          </a:p>
        </p:txBody>
      </p:sp>
      <p:sp>
        <p:nvSpPr>
          <p:cNvPr id="4" name="Slide Image Placeholder 3"/>
          <p:cNvSpPr>
            <a:spLocks noGrp="1" noRot="1" noChangeAspect="1"/>
          </p:cNvSpPr>
          <p:nvPr>
            <p:ph type="sldImg" idx="2"/>
          </p:nvPr>
        </p:nvSpPr>
        <p:spPr>
          <a:xfrm>
            <a:off x="6413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73578"/>
            <a:ext cx="5486400" cy="36607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29678"/>
            <a:ext cx="2971800"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4" y="8829678"/>
            <a:ext cx="2971800" cy="466725"/>
          </a:xfrm>
          <a:prstGeom prst="rect">
            <a:avLst/>
          </a:prstGeom>
        </p:spPr>
        <p:txBody>
          <a:bodyPr vert="horz" lIns="91440" tIns="45720" rIns="91440" bIns="45720" rtlCol="0" anchor="b"/>
          <a:lstStyle>
            <a:lvl1pPr algn="r">
              <a:defRPr sz="1200"/>
            </a:lvl1pPr>
          </a:lstStyle>
          <a:p>
            <a:fld id="{0BD6E525-9E75-49D9-9D34-F9920E4FD28E}" type="slidenum">
              <a:rPr lang="en-US" smtClean="0"/>
              <a:t>‹#›</a:t>
            </a:fld>
            <a:endParaRPr lang="en-US"/>
          </a:p>
        </p:txBody>
      </p:sp>
    </p:spTree>
    <p:extLst>
      <p:ext uri="{BB962C8B-B14F-4D97-AF65-F5344CB8AC3E}">
        <p14:creationId xmlns:p14="http://schemas.microsoft.com/office/powerpoint/2010/main" val="56491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D6E525-9E75-49D9-9D34-F9920E4FD28E}" type="slidenum">
              <a:rPr lang="en-US" smtClean="0"/>
              <a:t>1</a:t>
            </a:fld>
            <a:endParaRPr lang="en-US"/>
          </a:p>
        </p:txBody>
      </p:sp>
    </p:spTree>
    <p:extLst>
      <p:ext uri="{BB962C8B-B14F-4D97-AF65-F5344CB8AC3E}">
        <p14:creationId xmlns:p14="http://schemas.microsoft.com/office/powerpoint/2010/main" val="2577153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D6E525-9E75-49D9-9D34-F9920E4FD28E}" type="slidenum">
              <a:rPr lang="en-US" smtClean="0"/>
              <a:t>2</a:t>
            </a:fld>
            <a:endParaRPr lang="en-US"/>
          </a:p>
        </p:txBody>
      </p:sp>
    </p:spTree>
    <p:extLst>
      <p:ext uri="{BB962C8B-B14F-4D97-AF65-F5344CB8AC3E}">
        <p14:creationId xmlns:p14="http://schemas.microsoft.com/office/powerpoint/2010/main" val="1049793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0250" y="4454528"/>
            <a:ext cx="5486400" cy="3660775"/>
          </a:xfrm>
        </p:spPr>
        <p:txBody>
          <a:bodyPr/>
          <a:lstStyle/>
          <a:p>
            <a:r>
              <a:rPr lang="en-US" dirty="0" smtClean="0"/>
              <a:t>Before we even begin, let talks about your many roles…if you look at the condensed view of our roles – based on the Catholic Conference – give the percentage of time you spend in each of these roles?  </a:t>
            </a:r>
            <a:endParaRPr lang="en-US" dirty="0"/>
          </a:p>
          <a:p>
            <a:endParaRPr lang="en-US" dirty="0" smtClean="0"/>
          </a:p>
          <a:p>
            <a:r>
              <a:rPr lang="en-US" dirty="0" smtClean="0"/>
              <a:t>Spiritual Leader</a:t>
            </a:r>
          </a:p>
          <a:p>
            <a:r>
              <a:rPr lang="en-US" dirty="0" smtClean="0"/>
              <a:t>Managerial Leader</a:t>
            </a:r>
          </a:p>
          <a:p>
            <a:r>
              <a:rPr lang="en-US" dirty="0"/>
              <a:t>Academic </a:t>
            </a:r>
            <a:r>
              <a:rPr lang="en-US" dirty="0" smtClean="0"/>
              <a:t>Leader</a:t>
            </a:r>
          </a:p>
          <a:p>
            <a:endParaRPr lang="en-US" dirty="0"/>
          </a:p>
          <a:p>
            <a:r>
              <a:rPr lang="en-US" dirty="0"/>
              <a:t>What are some hopes as you reflect on this?</a:t>
            </a:r>
          </a:p>
          <a:p>
            <a:endParaRPr lang="en-US" dirty="0"/>
          </a:p>
        </p:txBody>
      </p:sp>
      <p:sp>
        <p:nvSpPr>
          <p:cNvPr id="4" name="Slide Number Placeholder 3"/>
          <p:cNvSpPr>
            <a:spLocks noGrp="1"/>
          </p:cNvSpPr>
          <p:nvPr>
            <p:ph type="sldNum" sz="quarter" idx="10"/>
          </p:nvPr>
        </p:nvSpPr>
        <p:spPr/>
        <p:txBody>
          <a:bodyPr/>
          <a:lstStyle/>
          <a:p>
            <a:fld id="{0BD6E525-9E75-49D9-9D34-F9920E4FD28E}" type="slidenum">
              <a:rPr lang="en-US" smtClean="0"/>
              <a:t>3</a:t>
            </a:fld>
            <a:endParaRPr lang="en-US"/>
          </a:p>
        </p:txBody>
      </p:sp>
    </p:spTree>
    <p:extLst>
      <p:ext uri="{BB962C8B-B14F-4D97-AF65-F5344CB8AC3E}">
        <p14:creationId xmlns:p14="http://schemas.microsoft.com/office/powerpoint/2010/main" val="5693316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BD6E525-9E75-49D9-9D34-F9920E4FD28E}" type="slidenum">
              <a:rPr lang="en-US" smtClean="0"/>
              <a:t>4</a:t>
            </a:fld>
            <a:endParaRPr lang="en-US"/>
          </a:p>
        </p:txBody>
      </p:sp>
    </p:spTree>
    <p:extLst>
      <p:ext uri="{BB962C8B-B14F-4D97-AF65-F5344CB8AC3E}">
        <p14:creationId xmlns:p14="http://schemas.microsoft.com/office/powerpoint/2010/main" val="4050502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who models learning, but also shapes the conditions for all to learn on a continuous basis.”</a:t>
            </a:r>
          </a:p>
          <a:p>
            <a:endParaRPr lang="en-US" dirty="0"/>
          </a:p>
        </p:txBody>
      </p:sp>
      <p:sp>
        <p:nvSpPr>
          <p:cNvPr id="4" name="Slide Number Placeholder 3"/>
          <p:cNvSpPr>
            <a:spLocks noGrp="1"/>
          </p:cNvSpPr>
          <p:nvPr>
            <p:ph type="sldNum" sz="quarter" idx="10"/>
          </p:nvPr>
        </p:nvSpPr>
        <p:spPr/>
        <p:txBody>
          <a:bodyPr/>
          <a:lstStyle/>
          <a:p>
            <a:fld id="{0BD6E525-9E75-49D9-9D34-F9920E4FD28E}" type="slidenum">
              <a:rPr lang="en-US" smtClean="0"/>
              <a:t>8</a:t>
            </a:fld>
            <a:endParaRPr lang="en-US"/>
          </a:p>
        </p:txBody>
      </p:sp>
    </p:spTree>
    <p:extLst>
      <p:ext uri="{BB962C8B-B14F-4D97-AF65-F5344CB8AC3E}">
        <p14:creationId xmlns:p14="http://schemas.microsoft.com/office/powerpoint/2010/main" val="24381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Principals can…</a:t>
            </a:r>
          </a:p>
          <a:p>
            <a:pPr marL="171450" indent="-171450">
              <a:buFont typeface="Arial" panose="020B0604020202020204" pitchFamily="34" charset="0"/>
              <a:buChar char="•"/>
            </a:pPr>
            <a:r>
              <a:rPr lang="en-US" dirty="0"/>
              <a:t>Define Professional Learning Community as a common process for growth</a:t>
            </a:r>
          </a:p>
          <a:p>
            <a:pPr marL="171450" indent="-171450">
              <a:buFont typeface="Arial" panose="020B0604020202020204" pitchFamily="34" charset="0"/>
              <a:buChar char="•"/>
            </a:pPr>
            <a:r>
              <a:rPr lang="en-US" dirty="0"/>
              <a:t>Identify </a:t>
            </a:r>
            <a:r>
              <a:rPr lang="en-US" dirty="0" smtClean="0"/>
              <a:t>a familiar process that uses the PLC process</a:t>
            </a:r>
            <a:endParaRPr lang="en-US" dirty="0"/>
          </a:p>
          <a:p>
            <a:pPr marL="171450" indent="-171450">
              <a:buFont typeface="Arial" panose="020B0604020202020204" pitchFamily="34" charset="0"/>
              <a:buChar char="•"/>
            </a:pPr>
            <a:r>
              <a:rPr lang="en-US" dirty="0"/>
              <a:t>Recognize the power of PLC as the best Professional Development</a:t>
            </a:r>
          </a:p>
          <a:p>
            <a:pPr marL="171450" indent="-171450">
              <a:buFont typeface="Arial" panose="020B0604020202020204" pitchFamily="34" charset="0"/>
              <a:buChar char="•"/>
            </a:pPr>
            <a:r>
              <a:rPr lang="en-US" dirty="0"/>
              <a:t>Name the stages of a PLC cycle and how this can be modeled at all levels</a:t>
            </a:r>
          </a:p>
          <a:p>
            <a:pPr marL="171450" indent="-171450">
              <a:buFont typeface="Arial" panose="020B0604020202020204" pitchFamily="34" charset="0"/>
              <a:buChar char="•"/>
            </a:pPr>
            <a:r>
              <a:rPr lang="en-US" dirty="0"/>
              <a:t>Use the Religion Standards document to begin or further the PLC process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0BD6E525-9E75-49D9-9D34-F9920E4FD28E}" type="slidenum">
              <a:rPr lang="en-US" smtClean="0"/>
              <a:t>10</a:t>
            </a:fld>
            <a:endParaRPr lang="en-US"/>
          </a:p>
        </p:txBody>
      </p:sp>
    </p:spTree>
    <p:extLst>
      <p:ext uri="{BB962C8B-B14F-4D97-AF65-F5344CB8AC3E}">
        <p14:creationId xmlns:p14="http://schemas.microsoft.com/office/powerpoint/2010/main" val="1286101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is the best example of this process that is familiar to us all?</a:t>
            </a:r>
          </a:p>
          <a:p>
            <a:endParaRPr lang="en-US" dirty="0"/>
          </a:p>
          <a:p>
            <a:r>
              <a:rPr lang="en-US" dirty="0" smtClean="0"/>
              <a:t>Is this content or process?</a:t>
            </a:r>
            <a:endParaRPr lang="en-US" dirty="0"/>
          </a:p>
        </p:txBody>
      </p:sp>
      <p:sp>
        <p:nvSpPr>
          <p:cNvPr id="4" name="Slide Number Placeholder 3"/>
          <p:cNvSpPr>
            <a:spLocks noGrp="1"/>
          </p:cNvSpPr>
          <p:nvPr>
            <p:ph type="sldNum" sz="quarter" idx="10"/>
          </p:nvPr>
        </p:nvSpPr>
        <p:spPr/>
        <p:txBody>
          <a:bodyPr/>
          <a:lstStyle/>
          <a:p>
            <a:fld id="{0BD6E525-9E75-49D9-9D34-F9920E4FD28E}" type="slidenum">
              <a:rPr lang="en-US" smtClean="0"/>
              <a:t>11</a:t>
            </a:fld>
            <a:endParaRPr lang="en-US"/>
          </a:p>
        </p:txBody>
      </p:sp>
    </p:spTree>
    <p:extLst>
      <p:ext uri="{BB962C8B-B14F-4D97-AF65-F5344CB8AC3E}">
        <p14:creationId xmlns:p14="http://schemas.microsoft.com/office/powerpoint/2010/main" val="15007001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In </a:t>
            </a:r>
            <a:r>
              <a:rPr lang="en-US" dirty="0" err="1" smtClean="0"/>
              <a:t>Dufour</a:t>
            </a:r>
            <a:r>
              <a:rPr lang="en-US" dirty="0" smtClean="0"/>
              <a:t> and </a:t>
            </a:r>
            <a:r>
              <a:rPr lang="en-US" dirty="0" err="1" smtClean="0"/>
              <a:t>Fullan’s</a:t>
            </a:r>
            <a:r>
              <a:rPr lang="en-US" dirty="0" smtClean="0"/>
              <a:t> recent book, Cultures Built to Last, Systemic</a:t>
            </a:r>
            <a:r>
              <a:rPr lang="en-US" baseline="0" dirty="0" smtClean="0"/>
              <a:t> PLCs at Work, they offer this view of schools.   If we see this as four doors to improving students learning, what door would we enter to address the Catholic Identity of the school?  What would make the greatest impact – </a:t>
            </a:r>
          </a:p>
          <a:p>
            <a:endParaRPr lang="en-US" baseline="0" dirty="0" smtClean="0"/>
          </a:p>
          <a:p>
            <a:pPr marL="228600" indent="-228600">
              <a:buAutoNum type="arabicPeriod"/>
            </a:pPr>
            <a:r>
              <a:rPr lang="en-US" dirty="0" smtClean="0"/>
              <a:t>Culture – Assess and create a culture for academic success and implement</a:t>
            </a:r>
            <a:r>
              <a:rPr lang="en-US" baseline="0" dirty="0" smtClean="0"/>
              <a:t> professional learning communities – highest level? And individual school level</a:t>
            </a:r>
          </a:p>
          <a:p>
            <a:pPr marL="228600" indent="-228600">
              <a:buAutoNum type="arabicPeriod"/>
            </a:pPr>
            <a:endParaRPr lang="en-US" baseline="0" dirty="0" smtClean="0"/>
          </a:p>
          <a:p>
            <a:pPr marL="228600" indent="-228600">
              <a:buAutoNum type="arabicPeriod"/>
            </a:pPr>
            <a:r>
              <a:rPr lang="en-US" baseline="0" dirty="0" smtClean="0"/>
              <a:t>Data – Evaluate results of standardized tests and other assessments, share results, and utilize to set priorities – is it systematic – what do we do with data across the Archdiocese?</a:t>
            </a:r>
          </a:p>
          <a:p>
            <a:pPr marL="228600" indent="-228600">
              <a:buAutoNum type="arabicPeriod"/>
            </a:pPr>
            <a:endParaRPr lang="en-US" baseline="0" dirty="0" smtClean="0"/>
          </a:p>
          <a:p>
            <a:pPr marL="228600" indent="-228600">
              <a:buAutoNum type="arabicPeriod"/>
            </a:pPr>
            <a:r>
              <a:rPr lang="en-US" baseline="0" dirty="0" smtClean="0"/>
              <a:t>Curriculum – evaluate and align curricula assessments, instructional strategies and resources</a:t>
            </a:r>
          </a:p>
          <a:p>
            <a:pPr marL="228600" indent="-228600">
              <a:buAutoNum type="arabicPeriod"/>
            </a:pPr>
            <a:endParaRPr lang="en-US" baseline="0" dirty="0" smtClean="0"/>
          </a:p>
          <a:p>
            <a:pPr marL="228600" indent="-228600">
              <a:buAutoNum type="arabicPeriod"/>
            </a:pPr>
            <a:r>
              <a:rPr lang="en-US" baseline="0" dirty="0" smtClean="0"/>
              <a:t>Change – Leading change among principals, teachers, parents, and students, maintaining a focus on Catholic identity infused academic excellence priorities – it is a both/and question</a:t>
            </a:r>
          </a:p>
          <a:p>
            <a:endParaRPr lang="en-US" dirty="0" smtClean="0"/>
          </a:p>
          <a:p>
            <a:endParaRPr lang="en-US" dirty="0" smtClean="0"/>
          </a:p>
          <a:p>
            <a:r>
              <a:rPr lang="en-US" dirty="0" smtClean="0"/>
              <a:t>In your school, what is the greatest</a:t>
            </a:r>
            <a:r>
              <a:rPr lang="en-US" baseline="0" dirty="0" smtClean="0"/>
              <a:t> area for growth?  In our Archdiocese?</a:t>
            </a:r>
            <a:endParaRPr lang="en-US" dirty="0"/>
          </a:p>
        </p:txBody>
      </p:sp>
      <p:sp>
        <p:nvSpPr>
          <p:cNvPr id="4" name="Slide Number Placeholder 3"/>
          <p:cNvSpPr>
            <a:spLocks noGrp="1"/>
          </p:cNvSpPr>
          <p:nvPr>
            <p:ph type="sldNum" sz="quarter" idx="10"/>
          </p:nvPr>
        </p:nvSpPr>
        <p:spPr/>
        <p:txBody>
          <a:bodyPr/>
          <a:lstStyle/>
          <a:p>
            <a:fld id="{E52AE745-B519-4CA5-AE99-6376A680D362}" type="slidenum">
              <a:rPr lang="en-US" smtClean="0"/>
              <a:pPr/>
              <a:t>12</a:t>
            </a:fld>
            <a:endParaRPr lang="en-US"/>
          </a:p>
        </p:txBody>
      </p:sp>
    </p:spTree>
    <p:extLst>
      <p:ext uri="{BB962C8B-B14F-4D97-AF65-F5344CB8AC3E}">
        <p14:creationId xmlns:p14="http://schemas.microsoft.com/office/powerpoint/2010/main" val="758079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1/26/2015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1/26/2015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1/26/2015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1/26/2015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1/26/2015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1/26/2015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jpg"/><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14.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image" Target="../media/image1.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752600"/>
            <a:ext cx="9144000" cy="2387600"/>
          </a:xfrm>
        </p:spPr>
        <p:txBody>
          <a:bodyPr>
            <a:normAutofit fontScale="90000"/>
          </a:bodyPr>
          <a:lstStyle/>
          <a:p>
            <a:r>
              <a:rPr lang="en-US" dirty="0" smtClean="0"/>
              <a:t/>
            </a:r>
            <a:br>
              <a:rPr lang="en-US" dirty="0" smtClean="0"/>
            </a:br>
            <a:r>
              <a:rPr lang="en-US" dirty="0"/>
              <a:t/>
            </a:r>
            <a:br>
              <a:rPr lang="en-US" dirty="0"/>
            </a:br>
            <a:r>
              <a:rPr lang="en-US" dirty="0" smtClean="0"/>
              <a:t>Strength </a:t>
            </a:r>
            <a:r>
              <a:rPr lang="en-US" dirty="0"/>
              <a:t>to </a:t>
            </a:r>
            <a:r>
              <a:rPr lang="en-US" dirty="0" smtClean="0"/>
              <a:t>Strength</a:t>
            </a:r>
            <a:br>
              <a:rPr lang="en-US" dirty="0" smtClean="0"/>
            </a:br>
            <a:r>
              <a:rPr lang="en-US" u="sng" dirty="0" smtClean="0"/>
              <a:t>through</a:t>
            </a:r>
            <a:r>
              <a:rPr lang="en-US" dirty="0" smtClean="0"/>
              <a:t> </a:t>
            </a:r>
            <a:r>
              <a:rPr lang="en-US" dirty="0"/>
              <a:t/>
            </a:r>
            <a:br>
              <a:rPr lang="en-US" dirty="0"/>
            </a:br>
            <a:r>
              <a:rPr lang="en-US" dirty="0" smtClean="0"/>
              <a:t>Professional </a:t>
            </a:r>
            <a:br>
              <a:rPr lang="en-US" dirty="0" smtClean="0"/>
            </a:br>
            <a:r>
              <a:rPr lang="en-US" dirty="0" smtClean="0"/>
              <a:t>Learning Communities</a:t>
            </a:r>
            <a:br>
              <a:rPr lang="en-US" dirty="0" smtClean="0"/>
            </a:br>
            <a:endParaRPr lang="en-US" dirty="0"/>
          </a:p>
        </p:txBody>
      </p:sp>
      <p:sp>
        <p:nvSpPr>
          <p:cNvPr id="3" name="Subtitle 2"/>
          <p:cNvSpPr>
            <a:spLocks noGrp="1"/>
          </p:cNvSpPr>
          <p:nvPr>
            <p:ph type="subTitle" idx="1"/>
          </p:nvPr>
        </p:nvSpPr>
        <p:spPr/>
        <p:txBody>
          <a:bodyPr/>
          <a:lstStyle/>
          <a:p>
            <a:r>
              <a:rPr lang="en-US" dirty="0" smtClean="0"/>
              <a:t>Archdiocese of Seattle</a:t>
            </a:r>
          </a:p>
          <a:p>
            <a:r>
              <a:rPr lang="en-US" dirty="0" smtClean="0"/>
              <a:t>January 2015</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4800600"/>
            <a:ext cx="2670048" cy="1335024"/>
          </a:xfrm>
          <a:prstGeom prst="rect">
            <a:avLst/>
          </a:prstGeom>
        </p:spPr>
      </p:pic>
    </p:spTree>
    <p:extLst>
      <p:ext uri="{BB962C8B-B14F-4D97-AF65-F5344CB8AC3E}">
        <p14:creationId xmlns:p14="http://schemas.microsoft.com/office/powerpoint/2010/main" val="11155048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Targets</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9946" y="460079"/>
            <a:ext cx="5595639" cy="5595639"/>
          </a:xfrm>
        </p:spPr>
      </p:pic>
      <p:sp>
        <p:nvSpPr>
          <p:cNvPr id="3" name="Down Arrow 2"/>
          <p:cNvSpPr/>
          <p:nvPr/>
        </p:nvSpPr>
        <p:spPr>
          <a:xfrm rot="3032926">
            <a:off x="10084135" y="651527"/>
            <a:ext cx="435073" cy="3123507"/>
          </a:xfrm>
          <a:prstGeom prst="downArrow">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
        <p:nvSpPr>
          <p:cNvPr id="5" name="TextBox 4"/>
          <p:cNvSpPr txBox="1"/>
          <p:nvPr/>
        </p:nvSpPr>
        <p:spPr>
          <a:xfrm>
            <a:off x="838200" y="2550348"/>
            <a:ext cx="5451745" cy="2554545"/>
          </a:xfrm>
          <a:prstGeom prst="rect">
            <a:avLst/>
          </a:prstGeom>
          <a:noFill/>
        </p:spPr>
        <p:txBody>
          <a:bodyPr wrap="square" rtlCol="0">
            <a:spAutoFit/>
          </a:bodyPr>
          <a:lstStyle/>
          <a:p>
            <a:pPr marL="342900" indent="-342900">
              <a:buAutoNum type="arabicPeriod"/>
            </a:pPr>
            <a:r>
              <a:rPr lang="en-US" sz="3200" dirty="0" smtClean="0"/>
              <a:t> Making the case</a:t>
            </a:r>
          </a:p>
          <a:p>
            <a:pPr marL="342900" indent="-342900">
              <a:buAutoNum type="arabicPeriod"/>
            </a:pPr>
            <a:r>
              <a:rPr lang="en-US" sz="3200" dirty="0" smtClean="0"/>
              <a:t> Common definition</a:t>
            </a:r>
          </a:p>
          <a:p>
            <a:pPr marL="342900" indent="-342900">
              <a:buAutoNum type="arabicPeriod"/>
            </a:pPr>
            <a:r>
              <a:rPr lang="en-US" sz="3200" dirty="0" smtClean="0"/>
              <a:t> Challenges and Opportunities</a:t>
            </a:r>
          </a:p>
          <a:p>
            <a:pPr marL="342900" indent="-342900">
              <a:buAutoNum type="arabicPeriod"/>
            </a:pPr>
            <a:r>
              <a:rPr lang="en-US" sz="3200" dirty="0" smtClean="0"/>
              <a:t> Future dates and tools</a:t>
            </a:r>
          </a:p>
        </p:txBody>
      </p:sp>
    </p:spTree>
    <p:extLst>
      <p:ext uri="{BB962C8B-B14F-4D97-AF65-F5344CB8AC3E}">
        <p14:creationId xmlns:p14="http://schemas.microsoft.com/office/powerpoint/2010/main" val="3466888788"/>
      </p:ext>
    </p:extLst>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Roles </a:t>
            </a:r>
            <a:r>
              <a:rPr lang="en-US" sz="1050" dirty="0" smtClean="0"/>
              <a:t>as defined by the Catholic Conference</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19200" y="1447800"/>
            <a:ext cx="2590800" cy="5043689"/>
          </a:xfrm>
          <a:effectLst>
            <a:softEdge rad="15240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0" y="1419647"/>
            <a:ext cx="4567909" cy="5071842"/>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05800" y="2057400"/>
            <a:ext cx="3662680" cy="3200400"/>
          </a:xfrm>
          <a:prstGeom prst="rect">
            <a:avLst/>
          </a:prstGeom>
          <a:ln>
            <a:solidFill>
              <a:schemeClr val="accent1"/>
            </a:solidFill>
          </a:ln>
          <a:effectLst>
            <a:softEdge rad="292100"/>
          </a:effec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39792592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7200"/>
            <a:ext cx="10515600" cy="1325563"/>
          </a:xfrm>
        </p:spPr>
        <p:txBody>
          <a:bodyPr>
            <a:normAutofit/>
          </a:bodyPr>
          <a:lstStyle/>
          <a:p>
            <a:r>
              <a:rPr lang="en-US" dirty="0" smtClean="0"/>
              <a:t>Time?</a:t>
            </a:r>
            <a:endParaRPr lang="en-US" dirty="0"/>
          </a:p>
        </p:txBody>
      </p:sp>
      <p:graphicFrame>
        <p:nvGraphicFramePr>
          <p:cNvPr id="11" name="Chart 10"/>
          <p:cNvGraphicFramePr/>
          <p:nvPr>
            <p:extLst>
              <p:ext uri="{D42A27DB-BD31-4B8C-83A1-F6EECF244321}">
                <p14:modId xmlns:p14="http://schemas.microsoft.com/office/powerpoint/2010/main" val="3450185608"/>
              </p:ext>
            </p:extLst>
          </p:nvPr>
        </p:nvGraphicFramePr>
        <p:xfrm>
          <a:off x="1582385" y="1110782"/>
          <a:ext cx="9027230" cy="5655777"/>
        </p:xfrm>
        <a:graphic>
          <a:graphicData uri="http://schemas.openxmlformats.org/drawingml/2006/chart">
            <c:chart xmlns:c="http://schemas.openxmlformats.org/drawingml/2006/chart" xmlns:r="http://schemas.openxmlformats.org/officeDocument/2006/relationships" r:id="rId3"/>
          </a:graphicData>
        </a:graphic>
      </p:graphicFrame>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29221722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1000"/>
            <a:ext cx="10515600" cy="1325563"/>
          </a:xfrm>
        </p:spPr>
        <p:txBody>
          <a:bodyPr/>
          <a:lstStyle/>
          <a:p>
            <a:r>
              <a:rPr lang="en-US" dirty="0" smtClean="0"/>
              <a:t>Reality?</a:t>
            </a:r>
            <a:endParaRPr lang="en-US" dirty="0"/>
          </a:p>
        </p:txBody>
      </p:sp>
      <p:graphicFrame>
        <p:nvGraphicFramePr>
          <p:cNvPr id="4" name="Chart 3"/>
          <p:cNvGraphicFramePr/>
          <p:nvPr>
            <p:extLst>
              <p:ext uri="{D42A27DB-BD31-4B8C-83A1-F6EECF244321}">
                <p14:modId xmlns:p14="http://schemas.microsoft.com/office/powerpoint/2010/main" val="2419923730"/>
              </p:ext>
            </p:extLst>
          </p:nvPr>
        </p:nvGraphicFramePr>
        <p:xfrm>
          <a:off x="1295400" y="1143000"/>
          <a:ext cx="9525000" cy="5525031"/>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3432558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Diagnosis</a:t>
            </a:r>
            <a:endParaRPr lang="en-US" dirty="0"/>
          </a:p>
        </p:txBody>
      </p:sp>
      <p:sp>
        <p:nvSpPr>
          <p:cNvPr id="3" name="Content Placeholder 2"/>
          <p:cNvSpPr>
            <a:spLocks noGrp="1"/>
          </p:cNvSpPr>
          <p:nvPr>
            <p:ph idx="1"/>
          </p:nvPr>
        </p:nvSpPr>
        <p:spPr/>
        <p:txBody>
          <a:bodyPr/>
          <a:lstStyle/>
          <a:p>
            <a:r>
              <a:rPr lang="en-US" dirty="0" smtClean="0"/>
              <a:t>Purpose of schooling</a:t>
            </a:r>
          </a:p>
          <a:p>
            <a:r>
              <a:rPr lang="en-US" dirty="0" smtClean="0"/>
              <a:t>Role of the principal</a:t>
            </a:r>
          </a:p>
          <a:p>
            <a:r>
              <a:rPr lang="en-US" dirty="0" smtClean="0"/>
              <a:t>Role of the teacher</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24019784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of Schooling</a:t>
            </a:r>
            <a:endParaRPr lang="en-US" dirty="0"/>
          </a:p>
        </p:txBody>
      </p:sp>
      <p:sp>
        <p:nvSpPr>
          <p:cNvPr id="3" name="Content Placeholder 2"/>
          <p:cNvSpPr>
            <a:spLocks noGrp="1"/>
          </p:cNvSpPr>
          <p:nvPr>
            <p:ph idx="1"/>
          </p:nvPr>
        </p:nvSpPr>
        <p:spPr>
          <a:xfrm>
            <a:off x="838200" y="2057400"/>
            <a:ext cx="10515600" cy="4495800"/>
          </a:xfrm>
        </p:spPr>
        <p:txBody>
          <a:bodyPr>
            <a:normAutofit fontScale="92500"/>
          </a:bodyPr>
          <a:lstStyle/>
          <a:p>
            <a:r>
              <a:rPr lang="en-US" dirty="0" smtClean="0"/>
              <a:t>…to ensure all levels of learning for all students.    </a:t>
            </a:r>
            <a:r>
              <a:rPr lang="en-US" sz="1500" dirty="0" smtClean="0"/>
              <a:t> </a:t>
            </a:r>
            <a:r>
              <a:rPr lang="en-US" sz="1500" i="1" dirty="0" smtClean="0"/>
              <a:t>(</a:t>
            </a:r>
            <a:r>
              <a:rPr lang="en-US" sz="1500" i="1" dirty="0" err="1" smtClean="0"/>
              <a:t>Dufour</a:t>
            </a:r>
            <a:r>
              <a:rPr lang="en-US" sz="1500" i="1" dirty="0" smtClean="0"/>
              <a:t> and </a:t>
            </a:r>
            <a:r>
              <a:rPr lang="en-US" sz="1500" i="1" dirty="0" err="1" smtClean="0"/>
              <a:t>Dufour</a:t>
            </a:r>
            <a:r>
              <a:rPr lang="en-US" sz="1500" i="1" dirty="0" smtClean="0"/>
              <a:t>, 2012)</a:t>
            </a:r>
          </a:p>
          <a:p>
            <a:pPr marL="0" indent="0">
              <a:buNone/>
            </a:pPr>
            <a:endParaRPr lang="en-US" sz="1500" i="1" dirty="0" smtClean="0"/>
          </a:p>
          <a:p>
            <a:pPr marL="0" indent="0">
              <a:buNone/>
            </a:pPr>
            <a:r>
              <a:rPr lang="en-US" dirty="0" smtClean="0"/>
              <a:t>AND…</a:t>
            </a:r>
          </a:p>
          <a:p>
            <a:pPr lvl="0"/>
            <a:r>
              <a:rPr lang="en-US" dirty="0" smtClean="0"/>
              <a:t>…to help our students fall in love with Jesus and the Church Community, and actively participate in discovering and building the Kingdom of God.                                                       							    </a:t>
            </a:r>
            <a:r>
              <a:rPr lang="en-US" sz="1500" i="1" dirty="0" smtClean="0"/>
              <a:t>(Archdiocese of Seattle, Religion Standards, 2014)</a:t>
            </a:r>
          </a:p>
          <a:p>
            <a:pPr marL="0" lvl="0" indent="0">
              <a:buNone/>
            </a:pPr>
            <a:r>
              <a:rPr lang="en-US" dirty="0" smtClean="0">
                <a:solidFill>
                  <a:schemeClr val="tx2"/>
                </a:solidFill>
              </a:rPr>
              <a:t>AND…</a:t>
            </a:r>
          </a:p>
          <a:p>
            <a:endParaRPr lang="en-US" sz="1700" dirty="0" smtClean="0"/>
          </a:p>
          <a:p>
            <a:r>
              <a:rPr lang="en-US" dirty="0" smtClean="0"/>
              <a:t>“at least as academically distinguished as that given in the other schools of the region”. </a:t>
            </a:r>
          </a:p>
          <a:p>
            <a:pPr marL="0" indent="0">
              <a:buNone/>
            </a:pPr>
            <a:r>
              <a:rPr lang="en-US" sz="1100" i="1" dirty="0" smtClean="0"/>
              <a:t>		</a:t>
            </a:r>
            <a:r>
              <a:rPr lang="en-US" sz="1500" i="1" dirty="0" smtClean="0"/>
              <a:t>Renewing Our Commitment to Catholic Elementary and Secondary Schools in the Third Millennium (2005) </a:t>
            </a:r>
            <a:endParaRPr lang="en-US" sz="1500" i="1"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r="61556"/>
          <a:stretch/>
        </p:blipFill>
        <p:spPr>
          <a:xfrm>
            <a:off x="9601200" y="153241"/>
            <a:ext cx="1600200" cy="150650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239885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00"/>
                                        <p:tgtEl>
                                          <p:spTgt spid="3">
                                            <p:txEl>
                                              <p:pRg st="4" end="4"/>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wipe(down)">
                                      <p:cBhvr>
                                        <p:cTn id="18" dur="500"/>
                                        <p:tgtEl>
                                          <p:spTgt spid="3">
                                            <p:txEl>
                                              <p:pRg st="6" end="6"/>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wipe(down)">
                                      <p:cBhvr>
                                        <p:cTn id="2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t>
            </a:r>
            <a:r>
              <a:rPr lang="en-US" dirty="0" smtClean="0"/>
              <a:t>ole of the principal?</a:t>
            </a:r>
            <a:endParaRPr lang="en-US" dirty="0"/>
          </a:p>
        </p:txBody>
      </p:sp>
      <p:sp>
        <p:nvSpPr>
          <p:cNvPr id="3" name="Content Placeholder 2"/>
          <p:cNvSpPr>
            <a:spLocks noGrp="1"/>
          </p:cNvSpPr>
          <p:nvPr>
            <p:ph idx="1"/>
          </p:nvPr>
        </p:nvSpPr>
        <p:spPr>
          <a:xfrm>
            <a:off x="838200" y="1524000"/>
            <a:ext cx="9220200" cy="5257799"/>
          </a:xfrm>
        </p:spPr>
        <p:txBody>
          <a:bodyPr>
            <a:normAutofit lnSpcReduction="10000"/>
          </a:bodyPr>
          <a:lstStyle/>
          <a:p>
            <a:pPr marL="0" indent="0">
              <a:buNone/>
            </a:pPr>
            <a:r>
              <a:rPr lang="en-US" dirty="0" smtClean="0"/>
              <a:t>“</a:t>
            </a:r>
            <a:r>
              <a:rPr lang="en-US" dirty="0"/>
              <a:t>M</a:t>
            </a:r>
            <a:r>
              <a:rPr lang="en-US" dirty="0" smtClean="0"/>
              <a:t>iddle managers who serve as a </a:t>
            </a:r>
            <a:r>
              <a:rPr lang="en-US" u="sng" dirty="0" smtClean="0"/>
              <a:t>conduit of employee improvement</a:t>
            </a:r>
            <a:r>
              <a:rPr lang="en-US" dirty="0" smtClean="0"/>
              <a:t>…”  </a:t>
            </a:r>
          </a:p>
          <a:p>
            <a:pPr marL="0" indent="0" algn="r">
              <a:buNone/>
            </a:pPr>
            <a:r>
              <a:rPr lang="en-US" sz="1600" i="1" dirty="0" smtClean="0"/>
              <a:t>	                                                          (Lam, </a:t>
            </a:r>
            <a:r>
              <a:rPr lang="en-US" sz="1600" i="1" dirty="0"/>
              <a:t>2012</a:t>
            </a:r>
            <a:r>
              <a:rPr lang="en-US" sz="1600" i="1" dirty="0" smtClean="0"/>
              <a:t>)		 			</a:t>
            </a:r>
            <a:endParaRPr lang="en-US" sz="1600" i="1" dirty="0"/>
          </a:p>
          <a:p>
            <a:pPr marL="0" indent="0">
              <a:buNone/>
            </a:pPr>
            <a:endParaRPr lang="en-US" dirty="0" smtClean="0"/>
          </a:p>
          <a:p>
            <a:pPr marL="0" indent="0">
              <a:buNone/>
            </a:pPr>
            <a:r>
              <a:rPr lang="en-US" dirty="0" smtClean="0"/>
              <a:t>“…leaders who </a:t>
            </a:r>
            <a:r>
              <a:rPr lang="en-US" u="sng" dirty="0" smtClean="0"/>
              <a:t>rally stakeholders </a:t>
            </a:r>
            <a:r>
              <a:rPr lang="en-US" dirty="0" smtClean="0"/>
              <a:t>around a shared vision” </a:t>
            </a:r>
          </a:p>
          <a:p>
            <a:pPr marL="0" indent="0">
              <a:buNone/>
            </a:pPr>
            <a:r>
              <a:rPr lang="en-US" dirty="0"/>
              <a:t> </a:t>
            </a:r>
            <a:r>
              <a:rPr lang="en-US" dirty="0" smtClean="0"/>
              <a:t>                                                      </a:t>
            </a:r>
            <a:r>
              <a:rPr lang="en-US" sz="1600" i="1" dirty="0" smtClean="0"/>
              <a:t>(</a:t>
            </a:r>
            <a:r>
              <a:rPr lang="en-US" sz="1600" i="1" dirty="0" err="1" smtClean="0"/>
              <a:t>Dufour</a:t>
            </a:r>
            <a:r>
              <a:rPr lang="en-US" sz="1600" i="1" dirty="0" smtClean="0"/>
              <a:t> and </a:t>
            </a:r>
            <a:r>
              <a:rPr lang="en-US" sz="1600" i="1" dirty="0" err="1" smtClean="0"/>
              <a:t>Dufour</a:t>
            </a:r>
            <a:r>
              <a:rPr lang="en-US" sz="1600" i="1" dirty="0" smtClean="0"/>
              <a:t>, 2012)</a:t>
            </a:r>
          </a:p>
          <a:p>
            <a:pPr marL="0" indent="0">
              <a:buNone/>
            </a:pPr>
            <a:r>
              <a:rPr lang="en-US" dirty="0" smtClean="0"/>
              <a:t> </a:t>
            </a:r>
            <a:endParaRPr lang="en-US" dirty="0"/>
          </a:p>
          <a:p>
            <a:pPr marL="0" indent="0" algn="r">
              <a:buNone/>
            </a:pPr>
            <a:endParaRPr lang="en-US" sz="1600" i="1" dirty="0"/>
          </a:p>
          <a:p>
            <a:pPr marL="0" indent="0">
              <a:buNone/>
            </a:pPr>
            <a:r>
              <a:rPr lang="en-US" dirty="0" smtClean="0"/>
              <a:t>“…a </a:t>
            </a:r>
            <a:r>
              <a:rPr lang="en-US" u="sng" dirty="0" smtClean="0"/>
              <a:t>curator of positive contagion</a:t>
            </a:r>
            <a:r>
              <a:rPr lang="en-US" dirty="0" smtClean="0"/>
              <a:t>” – facilitating the spread!”	                                                                                                                              </a:t>
            </a:r>
            <a:r>
              <a:rPr lang="en-US" sz="1400" i="1" dirty="0" smtClean="0"/>
              <a:t>                                                                                                                                 	                                                                                        (</a:t>
            </a:r>
            <a:r>
              <a:rPr lang="en-US" sz="1400" i="1" dirty="0" err="1" smtClean="0"/>
              <a:t>Fullan</a:t>
            </a:r>
            <a:r>
              <a:rPr lang="en-US" sz="1400" i="1" dirty="0" smtClean="0"/>
              <a:t>, 2014)			</a:t>
            </a:r>
          </a:p>
          <a:p>
            <a:pPr marL="0" indent="0" algn="r">
              <a:buNone/>
            </a:pPr>
            <a:endParaRPr lang="en-US" sz="1400" i="1" dirty="0"/>
          </a:p>
          <a:p>
            <a:pPr marL="0" indent="0" algn="r">
              <a:buNone/>
            </a:pPr>
            <a:r>
              <a:rPr lang="en-US" sz="1400" i="1" dirty="0" smtClean="0"/>
              <a:t>				</a:t>
            </a:r>
          </a:p>
          <a:p>
            <a:pPr marL="0" indent="0" algn="r">
              <a:buNone/>
            </a:pPr>
            <a:endParaRPr lang="en-US" sz="1600" i="1" dirty="0"/>
          </a:p>
          <a:p>
            <a:pPr marL="0" indent="0" algn="r">
              <a:buNone/>
            </a:pPr>
            <a:endParaRPr lang="en-US" sz="1600" i="1" dirty="0" smtClean="0"/>
          </a:p>
          <a:p>
            <a:endParaRPr lang="en-US" dirty="0"/>
          </a:p>
        </p:txBody>
      </p:sp>
      <p:pic>
        <p:nvPicPr>
          <p:cNvPr id="6" name="Picture 5" descr="skd182715sdc.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18255" y="0"/>
            <a:ext cx="2303145" cy="68580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9976554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7" end="7"/>
                                            </p:txEl>
                                          </p:spTgt>
                                        </p:tgtEl>
                                        <p:attrNameLst>
                                          <p:attrName>style.visibility</p:attrName>
                                        </p:attrNameLst>
                                      </p:cBhvr>
                                      <p:to>
                                        <p:strVal val="visible"/>
                                      </p:to>
                                    </p:set>
                                    <p:animEffect transition="in" filter="wipe(down)">
                                      <p:cBhvr>
                                        <p:cTn id="1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the teacher?</a:t>
            </a:r>
            <a:endParaRPr lang="en-US" dirty="0"/>
          </a:p>
        </p:txBody>
      </p:sp>
      <p:sp>
        <p:nvSpPr>
          <p:cNvPr id="3" name="Content Placeholder 2"/>
          <p:cNvSpPr>
            <a:spLocks noGrp="1"/>
          </p:cNvSpPr>
          <p:nvPr>
            <p:ph idx="1"/>
          </p:nvPr>
        </p:nvSpPr>
        <p:spPr/>
        <p:txBody>
          <a:bodyPr/>
          <a:lstStyle/>
          <a:p>
            <a:r>
              <a:rPr lang="en-US" dirty="0"/>
              <a:t>What is it we want our students to know?</a:t>
            </a:r>
          </a:p>
          <a:p>
            <a:r>
              <a:rPr lang="en-US" dirty="0"/>
              <a:t>How will we teach it?</a:t>
            </a:r>
          </a:p>
          <a:p>
            <a:r>
              <a:rPr lang="en-US" dirty="0"/>
              <a:t>How will we know if our students are learning?</a:t>
            </a:r>
          </a:p>
          <a:p>
            <a:r>
              <a:rPr lang="en-US" dirty="0"/>
              <a:t>How will we respond when student do not learn?</a:t>
            </a:r>
          </a:p>
          <a:p>
            <a:r>
              <a:rPr lang="en-US" dirty="0"/>
              <a:t>How will we enrich and extend the learning for students who are proficient?</a:t>
            </a:r>
          </a:p>
          <a:p>
            <a:pPr marL="0" indent="0">
              <a:buNone/>
            </a:pP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31916982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 you define PLC?</a:t>
            </a:r>
            <a:endParaRPr lang="en-US" dirty="0"/>
          </a:p>
        </p:txBody>
      </p:sp>
      <p:sp>
        <p:nvSpPr>
          <p:cNvPr id="8" name="TextBox 7"/>
          <p:cNvSpPr txBox="1"/>
          <p:nvPr/>
        </p:nvSpPr>
        <p:spPr>
          <a:xfrm>
            <a:off x="6705600" y="6563567"/>
            <a:ext cx="5867400" cy="253916"/>
          </a:xfrm>
          <a:prstGeom prst="rect">
            <a:avLst/>
          </a:prstGeom>
          <a:noFill/>
        </p:spPr>
        <p:txBody>
          <a:bodyPr wrap="square" rtlCol="0">
            <a:spAutoFit/>
          </a:bodyPr>
          <a:lstStyle/>
          <a:p>
            <a:r>
              <a:rPr lang="en-US" sz="1050" dirty="0"/>
              <a:t>http://www.designthinkingblog.com/wp-content/uploads/2010/05/thinking.gif</a:t>
            </a:r>
          </a:p>
        </p:txBody>
      </p:sp>
      <p:pic>
        <p:nvPicPr>
          <p:cNvPr id="1028" name="Picture 4" descr="http://www.designthinkingblog.com/wp-content/uploads/2010/05/thinking.gif"/>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511614" y="1524000"/>
            <a:ext cx="3955986" cy="445847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27955283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Definition of PLC</a:t>
            </a:r>
            <a:endParaRPr lang="en-US" dirty="0"/>
          </a:p>
        </p:txBody>
      </p:sp>
      <p:sp>
        <p:nvSpPr>
          <p:cNvPr id="3" name="Content Placeholder 2"/>
          <p:cNvSpPr>
            <a:spLocks noGrp="1"/>
          </p:cNvSpPr>
          <p:nvPr>
            <p:ph idx="1"/>
          </p:nvPr>
        </p:nvSpPr>
        <p:spPr>
          <a:xfrm>
            <a:off x="1066800" y="2514600"/>
            <a:ext cx="10287000" cy="3662362"/>
          </a:xfrm>
        </p:spPr>
        <p:txBody>
          <a:bodyPr/>
          <a:lstStyle/>
          <a:p>
            <a:pPr marL="0" indent="0">
              <a:buNone/>
            </a:pPr>
            <a:r>
              <a:rPr lang="en-US" dirty="0" smtClean="0"/>
              <a:t>“An </a:t>
            </a:r>
            <a:r>
              <a:rPr lang="en-US" u="sng" dirty="0" smtClean="0"/>
              <a:t>ethos</a:t>
            </a:r>
            <a:r>
              <a:rPr lang="en-US" dirty="0" smtClean="0"/>
              <a:t> of learning that </a:t>
            </a:r>
            <a:r>
              <a:rPr lang="en-US" u="sng" dirty="0" smtClean="0"/>
              <a:t>infuses</a:t>
            </a:r>
            <a:r>
              <a:rPr lang="en-US" dirty="0" smtClean="0"/>
              <a:t> every single aspect of a school’s operation, calling on all educators in the school to </a:t>
            </a:r>
            <a:r>
              <a:rPr lang="en-US" u="sng" dirty="0" smtClean="0"/>
              <a:t>redefine</a:t>
            </a:r>
            <a:r>
              <a:rPr lang="en-US" dirty="0" smtClean="0"/>
              <a:t> their roles and responsibilities.”   </a:t>
            </a:r>
          </a:p>
          <a:p>
            <a:pPr marL="0" indent="0">
              <a:buNone/>
            </a:pPr>
            <a:r>
              <a:rPr lang="en-US" dirty="0" smtClean="0"/>
              <a:t> </a:t>
            </a:r>
            <a:r>
              <a:rPr lang="en-US" sz="1400" i="1" dirty="0" err="1" smtClean="0"/>
              <a:t>Dufour</a:t>
            </a:r>
            <a:r>
              <a:rPr lang="en-US" sz="1400" i="1" dirty="0" smtClean="0"/>
              <a:t> and </a:t>
            </a:r>
            <a:r>
              <a:rPr lang="en-US" sz="1400" i="1" dirty="0" err="1" smtClean="0"/>
              <a:t>Dufour</a:t>
            </a:r>
            <a:r>
              <a:rPr lang="en-US" sz="1400" i="1" dirty="0" smtClean="0"/>
              <a:t>, 2012</a:t>
            </a:r>
            <a:endParaRPr lang="en-US" dirty="0" smtClean="0"/>
          </a:p>
          <a:p>
            <a:pPr marL="0" indent="0">
              <a:buNone/>
            </a:pPr>
            <a:endParaRPr lang="en-US" dirty="0" smtClean="0"/>
          </a:p>
          <a:p>
            <a:pPr marL="0" indent="0">
              <a:buNone/>
            </a:pPr>
            <a:endParaRPr lang="en-US" dirty="0" smtClean="0"/>
          </a:p>
          <a:p>
            <a:pPr marL="0" indent="0">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29497987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681904217"/>
              </p:ext>
            </p:extLst>
          </p:nvPr>
        </p:nvGraphicFramePr>
        <p:xfrm>
          <a:off x="1752600" y="1524000"/>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1"/>
          <p:cNvSpPr txBox="1">
            <a:spLocks/>
          </p:cNvSpPr>
          <p:nvPr/>
        </p:nvSpPr>
        <p:spPr bwMode="auto">
          <a:xfrm>
            <a:off x="1981200" y="1219200"/>
            <a:ext cx="8229600" cy="66675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defRPr/>
            </a:pPr>
            <a:endParaRPr lang="en-US" sz="2400" dirty="0">
              <a:solidFill>
                <a:schemeClr val="tx2"/>
              </a:solidFill>
              <a:latin typeface="+mj-lt"/>
              <a:ea typeface="+mj-ea"/>
              <a:cs typeface="+mj-cs"/>
            </a:endParaRPr>
          </a:p>
        </p:txBody>
      </p:sp>
      <p:sp>
        <p:nvSpPr>
          <p:cNvPr id="7" name="Title 1"/>
          <p:cNvSpPr txBox="1">
            <a:spLocks/>
          </p:cNvSpPr>
          <p:nvPr/>
        </p:nvSpPr>
        <p:spPr bwMode="auto">
          <a:xfrm>
            <a:off x="8382000" y="4038600"/>
            <a:ext cx="1905000" cy="17526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defTabSz="914400" fontAlgn="base">
              <a:spcBef>
                <a:spcPct val="0"/>
              </a:spcBef>
              <a:spcAft>
                <a:spcPct val="0"/>
              </a:spcAft>
              <a:defRPr/>
            </a:pPr>
            <a:r>
              <a:rPr lang="en-US" sz="1600" u="sng">
                <a:solidFill>
                  <a:schemeClr val="tx2"/>
                </a:solidFill>
                <a:latin typeface="+mj-lt"/>
                <a:ea typeface="+mj-ea"/>
                <a:cs typeface="+mj-cs"/>
              </a:rPr>
              <a:t>Cultures Built to Last  Systemic PLCs at Work </a:t>
            </a:r>
            <a:r>
              <a:rPr lang="en-US" sz="2400">
                <a:solidFill>
                  <a:schemeClr val="tx2"/>
                </a:solidFill>
                <a:latin typeface="+mj-lt"/>
                <a:ea typeface="+mj-ea"/>
                <a:cs typeface="+mj-cs"/>
              </a:rPr>
              <a:t/>
            </a:r>
            <a:br>
              <a:rPr lang="en-US" sz="2400">
                <a:solidFill>
                  <a:schemeClr val="tx2"/>
                </a:solidFill>
                <a:latin typeface="+mj-lt"/>
                <a:ea typeface="+mj-ea"/>
                <a:cs typeface="+mj-cs"/>
              </a:rPr>
            </a:br>
            <a:r>
              <a:rPr lang="en-US" sz="1200">
                <a:solidFill>
                  <a:schemeClr val="tx2"/>
                </a:solidFill>
                <a:latin typeface="+mj-lt"/>
                <a:ea typeface="+mj-ea"/>
                <a:cs typeface="+mj-cs"/>
              </a:rPr>
              <a:t> R. Dufour and M. Fullan</a:t>
            </a:r>
            <a:endParaRPr lang="en-US" sz="1200" dirty="0">
              <a:solidFill>
                <a:schemeClr val="tx2"/>
              </a:solidFill>
              <a:latin typeface="+mj-lt"/>
              <a:ea typeface="+mj-ea"/>
              <a:cs typeface="+mj-cs"/>
            </a:endParaRPr>
          </a:p>
        </p:txBody>
      </p:sp>
      <p:pic>
        <p:nvPicPr>
          <p:cNvPr id="8" name="Pictur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
        <p:nvSpPr>
          <p:cNvPr id="6" name="Title 1"/>
          <p:cNvSpPr>
            <a:spLocks noGrp="1"/>
          </p:cNvSpPr>
          <p:nvPr>
            <p:ph type="title"/>
          </p:nvPr>
        </p:nvSpPr>
        <p:spPr>
          <a:xfrm>
            <a:off x="838200" y="365125"/>
            <a:ext cx="10515600" cy="1325563"/>
          </a:xfrm>
        </p:spPr>
        <p:txBody>
          <a:bodyPr/>
          <a:lstStyle/>
          <a:p>
            <a:r>
              <a:rPr lang="en-US" dirty="0" smtClean="0"/>
              <a:t>Initiative Implementation</a:t>
            </a:r>
            <a:endParaRPr lang="en-US" dirty="0"/>
          </a:p>
        </p:txBody>
      </p:sp>
    </p:spTree>
    <p:extLst>
      <p:ext uri="{BB962C8B-B14F-4D97-AF65-F5344CB8AC3E}">
        <p14:creationId xmlns:p14="http://schemas.microsoft.com/office/powerpoint/2010/main" val="33168865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PLC Underlying Assumptions</a:t>
            </a:r>
            <a:endParaRPr lang="en-US" dirty="0"/>
          </a:p>
        </p:txBody>
      </p:sp>
      <p:sp>
        <p:nvSpPr>
          <p:cNvPr id="3" name="Content Placeholder 2"/>
          <p:cNvSpPr>
            <a:spLocks noGrp="1"/>
          </p:cNvSpPr>
          <p:nvPr>
            <p:ph idx="1"/>
          </p:nvPr>
        </p:nvSpPr>
        <p:spPr>
          <a:xfrm>
            <a:off x="914400" y="1905000"/>
            <a:ext cx="5715000" cy="4724400"/>
          </a:xfrm>
        </p:spPr>
        <p:txBody>
          <a:bodyPr>
            <a:normAutofit/>
          </a:bodyPr>
          <a:lstStyle/>
          <a:p>
            <a:pPr marL="514350" indent="-514350">
              <a:buAutoNum type="arabicPeriod"/>
            </a:pPr>
            <a:r>
              <a:rPr lang="en-US" sz="2400" dirty="0"/>
              <a:t>E</a:t>
            </a:r>
            <a:r>
              <a:rPr lang="en-US" sz="2400" dirty="0" smtClean="0"/>
              <a:t>nsure </a:t>
            </a:r>
            <a:r>
              <a:rPr lang="en-US" sz="2400" u="sng" dirty="0" smtClean="0"/>
              <a:t>high levels </a:t>
            </a:r>
            <a:r>
              <a:rPr lang="en-US" sz="2400" dirty="0"/>
              <a:t> </a:t>
            </a:r>
            <a:r>
              <a:rPr lang="en-US" sz="2400" dirty="0" smtClean="0"/>
              <a:t>of learning </a:t>
            </a:r>
            <a:r>
              <a:rPr lang="en-US" sz="2400" u="sng" dirty="0" smtClean="0"/>
              <a:t>capacity</a:t>
            </a:r>
            <a:r>
              <a:rPr lang="en-US" sz="2400" dirty="0" smtClean="0"/>
              <a:t> for all through a PLC process.</a:t>
            </a:r>
          </a:p>
          <a:p>
            <a:pPr marL="514350" indent="-514350">
              <a:buAutoNum type="arabicPeriod"/>
            </a:pPr>
            <a:r>
              <a:rPr lang="en-US" sz="2400" dirty="0" smtClean="0"/>
              <a:t>Principal leads the </a:t>
            </a:r>
            <a:r>
              <a:rPr lang="en-US" sz="2400" u="sng" dirty="0" smtClean="0"/>
              <a:t>collective PLC effort</a:t>
            </a:r>
            <a:r>
              <a:rPr lang="en-US" sz="2400" dirty="0"/>
              <a:t> </a:t>
            </a:r>
            <a:r>
              <a:rPr lang="en-US" sz="2400" dirty="0" smtClean="0"/>
              <a:t>by  creating the </a:t>
            </a:r>
            <a:r>
              <a:rPr lang="en-US" sz="2400" u="sng" dirty="0" smtClean="0"/>
              <a:t>conditions</a:t>
            </a:r>
            <a:r>
              <a:rPr lang="en-US" sz="2400" dirty="0" smtClean="0"/>
              <a:t> for all to learn.</a:t>
            </a:r>
          </a:p>
          <a:p>
            <a:pPr marL="0" indent="0" algn="r">
              <a:buNone/>
            </a:pPr>
            <a:r>
              <a:rPr lang="en-US" sz="1400" dirty="0"/>
              <a:t> </a:t>
            </a:r>
            <a:r>
              <a:rPr lang="en-US" sz="1400" i="1" dirty="0"/>
              <a:t>(</a:t>
            </a:r>
            <a:r>
              <a:rPr lang="en-US" sz="1400" i="1" dirty="0" err="1"/>
              <a:t>Dufour</a:t>
            </a:r>
            <a:r>
              <a:rPr lang="en-US" sz="1400" i="1" dirty="0"/>
              <a:t> and </a:t>
            </a:r>
            <a:r>
              <a:rPr lang="en-US" sz="1400" i="1" dirty="0" err="1"/>
              <a:t>Dufour</a:t>
            </a:r>
            <a:r>
              <a:rPr lang="en-US" sz="1400" i="1" dirty="0"/>
              <a:t>, 2012)</a:t>
            </a:r>
          </a:p>
          <a:p>
            <a:pPr marL="0" indent="0">
              <a:buNone/>
            </a:pPr>
            <a:endParaRPr lang="en-US" dirty="0"/>
          </a:p>
        </p:txBody>
      </p:sp>
      <p:sp>
        <p:nvSpPr>
          <p:cNvPr id="7" name="TextBox 6"/>
          <p:cNvSpPr txBox="1"/>
          <p:nvPr/>
        </p:nvSpPr>
        <p:spPr>
          <a:xfrm>
            <a:off x="5486400" y="6167534"/>
            <a:ext cx="1905000" cy="461665"/>
          </a:xfrm>
          <a:prstGeom prst="rect">
            <a:avLst/>
          </a:prstGeom>
          <a:noFill/>
        </p:spPr>
        <p:txBody>
          <a:bodyPr wrap="square" rtlCol="0">
            <a:spAutoFit/>
          </a:bodyPr>
          <a:lstStyle/>
          <a:p>
            <a:r>
              <a:rPr lang="en-US" sz="800" dirty="0"/>
              <a:t>http://www.geom.uiuc.edu/graphics/pix/Special_Topics/Topology/moebius_strip.html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3200" t="13200" r="4801" b="13200"/>
          <a:stretch/>
        </p:blipFill>
        <p:spPr>
          <a:xfrm>
            <a:off x="7239000" y="1524000"/>
            <a:ext cx="4381500" cy="3505200"/>
          </a:xfrm>
          <a:prstGeom prst="rect">
            <a:avLst/>
          </a:prstGeom>
        </p:spPr>
      </p:pic>
    </p:spTree>
    <p:extLst>
      <p:ext uri="{BB962C8B-B14F-4D97-AF65-F5344CB8AC3E}">
        <p14:creationId xmlns:p14="http://schemas.microsoft.com/office/powerpoint/2010/main" val="6427794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9400" y="1165156"/>
            <a:ext cx="5385056" cy="5324159"/>
          </a:xfrm>
          <a:prstGeom prst="rect">
            <a:avLst/>
          </a:prstGeom>
          <a:ln>
            <a:solidFill>
              <a:schemeClr val="accent2">
                <a:lumMod val="20000"/>
                <a:lumOff val="80000"/>
              </a:schemeClr>
            </a:solidFill>
          </a:ln>
        </p:spPr>
      </p:pic>
      <p:graphicFrame>
        <p:nvGraphicFramePr>
          <p:cNvPr id="4" name="Content Placeholder 3"/>
          <p:cNvGraphicFramePr>
            <a:graphicFrameLocks noGrp="1"/>
          </p:cNvGraphicFramePr>
          <p:nvPr>
            <p:ph idx="1"/>
            <p:extLst>
              <p:ext uri="{D42A27DB-BD31-4B8C-83A1-F6EECF244321}">
                <p14:modId xmlns:p14="http://schemas.microsoft.com/office/powerpoint/2010/main" val="2039344419"/>
              </p:ext>
            </p:extLst>
          </p:nvPr>
        </p:nvGraphicFramePr>
        <p:xfrm>
          <a:off x="381000" y="914400"/>
          <a:ext cx="5486400" cy="53388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2286000" y="3200400"/>
            <a:ext cx="1600200" cy="1015663"/>
          </a:xfrm>
          <a:prstGeom prst="rect">
            <a:avLst/>
          </a:prstGeom>
          <a:noFill/>
        </p:spPr>
        <p:txBody>
          <a:bodyPr wrap="square" rtlCol="0">
            <a:spAutoFit/>
          </a:bodyPr>
          <a:lstStyle/>
          <a:p>
            <a:pPr algn="ctr"/>
            <a:r>
              <a:rPr lang="en-US" sz="2000" b="1" dirty="0" smtClean="0"/>
              <a:t>Professional Learning Communities</a:t>
            </a:r>
            <a:endParaRPr lang="en-US" sz="2000" b="1" dirty="0"/>
          </a:p>
        </p:txBody>
      </p:sp>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
        <p:nvSpPr>
          <p:cNvPr id="8" name="TextBox 7"/>
          <p:cNvSpPr txBox="1"/>
          <p:nvPr/>
        </p:nvSpPr>
        <p:spPr>
          <a:xfrm>
            <a:off x="533400" y="712067"/>
            <a:ext cx="3733800" cy="584775"/>
          </a:xfrm>
          <a:prstGeom prst="rect">
            <a:avLst/>
          </a:prstGeom>
          <a:noFill/>
        </p:spPr>
        <p:txBody>
          <a:bodyPr wrap="square" rtlCol="0">
            <a:spAutoFit/>
          </a:bodyPr>
          <a:lstStyle/>
          <a:p>
            <a:r>
              <a:rPr lang="en-US" sz="3200" b="1" dirty="0" smtClean="0"/>
              <a:t>PLC PROCESS</a:t>
            </a:r>
            <a:endParaRPr lang="en-US" sz="3200" b="1" dirty="0"/>
          </a:p>
        </p:txBody>
      </p:sp>
      <p:sp>
        <p:nvSpPr>
          <p:cNvPr id="9" name="TextBox 8"/>
          <p:cNvSpPr txBox="1"/>
          <p:nvPr/>
        </p:nvSpPr>
        <p:spPr>
          <a:xfrm>
            <a:off x="6858000" y="712067"/>
            <a:ext cx="4038600" cy="584775"/>
          </a:xfrm>
          <a:prstGeom prst="rect">
            <a:avLst/>
          </a:prstGeom>
          <a:noFill/>
        </p:spPr>
        <p:txBody>
          <a:bodyPr wrap="square" rtlCol="0">
            <a:spAutoFit/>
          </a:bodyPr>
          <a:lstStyle/>
          <a:p>
            <a:r>
              <a:rPr lang="en-US" sz="3200" b="1" dirty="0" smtClean="0"/>
              <a:t>TEACHSCAPE PROCESS</a:t>
            </a:r>
            <a:endParaRPr lang="en-US" sz="3200" b="1" dirty="0"/>
          </a:p>
        </p:txBody>
      </p:sp>
    </p:spTree>
    <p:extLst>
      <p:ext uri="{BB962C8B-B14F-4D97-AF65-F5344CB8AC3E}">
        <p14:creationId xmlns:p14="http://schemas.microsoft.com/office/powerpoint/2010/main" val="355573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Opportunities through PLCs  - ELA</a:t>
            </a:r>
            <a:endParaRPr lang="en-US" dirty="0"/>
          </a:p>
        </p:txBody>
      </p:sp>
      <p:sp>
        <p:nvSpPr>
          <p:cNvPr id="3" name="Content Placeholder 2"/>
          <p:cNvSpPr>
            <a:spLocks noGrp="1"/>
          </p:cNvSpPr>
          <p:nvPr>
            <p:ph idx="1"/>
          </p:nvPr>
        </p:nvSpPr>
        <p:spPr/>
        <p:txBody>
          <a:bodyPr/>
          <a:lstStyle/>
          <a:p>
            <a:r>
              <a:rPr lang="en-US" dirty="0" smtClean="0"/>
              <a:t>Unpacking Standards </a:t>
            </a:r>
          </a:p>
          <a:p>
            <a:r>
              <a:rPr lang="en-US" dirty="0" smtClean="0"/>
              <a:t>Analysis = Potential Growth</a:t>
            </a:r>
          </a:p>
          <a:p>
            <a:r>
              <a:rPr lang="en-US" dirty="0" smtClean="0"/>
              <a:t>Common Assessments</a:t>
            </a:r>
          </a:p>
          <a:p>
            <a:r>
              <a:rPr lang="en-US" dirty="0" smtClean="0"/>
              <a:t>Develop a Common Language</a:t>
            </a:r>
          </a:p>
          <a:p>
            <a:r>
              <a:rPr lang="en-US" dirty="0" smtClean="0"/>
              <a:t>Meeting the Needs of All Learners</a:t>
            </a:r>
          </a:p>
          <a:p>
            <a:r>
              <a:rPr lang="en-US" dirty="0" smtClean="0"/>
              <a:t>Unit Planning and Curriculum Mapping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9000" y="1752600"/>
            <a:ext cx="4410075" cy="3069080"/>
          </a:xfrm>
          <a:prstGeom prst="rect">
            <a:avLst/>
          </a:prstGeom>
        </p:spPr>
      </p:pic>
      <p:sp>
        <p:nvSpPr>
          <p:cNvPr id="5" name="TextBox 4"/>
          <p:cNvSpPr txBox="1"/>
          <p:nvPr/>
        </p:nvSpPr>
        <p:spPr>
          <a:xfrm>
            <a:off x="9829800" y="4956617"/>
            <a:ext cx="2476046" cy="246221"/>
          </a:xfrm>
          <a:prstGeom prst="rect">
            <a:avLst/>
          </a:prstGeom>
          <a:noFill/>
        </p:spPr>
        <p:txBody>
          <a:bodyPr wrap="square" rtlCol="0">
            <a:spAutoFit/>
          </a:bodyPr>
          <a:lstStyle/>
          <a:p>
            <a:r>
              <a:rPr lang="en-US" sz="1000" dirty="0"/>
              <a:t>unpack-82474705451_xlarge.jpeg</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35347036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Dream?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39470808"/>
              </p:ext>
            </p:extLst>
          </p:nvPr>
        </p:nvGraphicFramePr>
        <p:xfrm>
          <a:off x="-2971800" y="1405730"/>
          <a:ext cx="11734800" cy="5299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2194018447"/>
              </p:ext>
            </p:extLst>
          </p:nvPr>
        </p:nvGraphicFramePr>
        <p:xfrm>
          <a:off x="5105400" y="1357577"/>
          <a:ext cx="8178800" cy="543946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38984615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Tools</a:t>
            </a:r>
            <a:endParaRPr lang="en-US" dirty="0"/>
          </a:p>
        </p:txBody>
      </p:sp>
      <p:sp>
        <p:nvSpPr>
          <p:cNvPr id="3" name="Content Placeholder 2"/>
          <p:cNvSpPr>
            <a:spLocks noGrp="1"/>
          </p:cNvSpPr>
          <p:nvPr>
            <p:ph idx="1"/>
          </p:nvPr>
        </p:nvSpPr>
        <p:spPr/>
        <p:txBody>
          <a:bodyPr/>
          <a:lstStyle/>
          <a:p>
            <a:r>
              <a:rPr lang="en-US" u="sng" dirty="0" smtClean="0"/>
              <a:t>Professional Learning Communities at Work </a:t>
            </a:r>
            <a:r>
              <a:rPr lang="en-US" dirty="0" smtClean="0"/>
              <a:t>– </a:t>
            </a:r>
            <a:r>
              <a:rPr lang="en-US" dirty="0" err="1" smtClean="0"/>
              <a:t>Dufour</a:t>
            </a:r>
            <a:r>
              <a:rPr lang="en-US" dirty="0" smtClean="0"/>
              <a:t> and </a:t>
            </a:r>
            <a:r>
              <a:rPr lang="en-US" dirty="0" err="1" smtClean="0"/>
              <a:t>Dufour</a:t>
            </a:r>
            <a:endParaRPr lang="en-US" dirty="0" smtClean="0"/>
          </a:p>
          <a:p>
            <a:r>
              <a:rPr lang="en-US" dirty="0" smtClean="0"/>
              <a:t>Study/Discussion Guide for use in Regional Groups</a:t>
            </a:r>
          </a:p>
          <a:p>
            <a:r>
              <a:rPr lang="en-US" dirty="0" smtClean="0"/>
              <a:t>Overview of the OCS – PD</a:t>
            </a:r>
          </a:p>
          <a:p>
            <a:r>
              <a:rPr lang="en-US" dirty="0" smtClean="0"/>
              <a:t>Schools choose ELA leaders to attend the tool-kit training coming soon to a region near you</a:t>
            </a:r>
          </a:p>
          <a:p>
            <a:pPr lvl="1"/>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Tree>
    <p:extLst>
      <p:ext uri="{BB962C8B-B14F-4D97-AF65-F5344CB8AC3E}">
        <p14:creationId xmlns:p14="http://schemas.microsoft.com/office/powerpoint/2010/main" val="22959093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3780"/>
            <a:ext cx="10210800" cy="7890360"/>
          </a:xfrm>
        </p:spPr>
      </p:pic>
      <p:sp>
        <p:nvSpPr>
          <p:cNvPr id="8" name="Oval 7"/>
          <p:cNvSpPr/>
          <p:nvPr/>
        </p:nvSpPr>
        <p:spPr>
          <a:xfrm>
            <a:off x="6553200" y="2514600"/>
            <a:ext cx="1371600" cy="10668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553200" y="2514600"/>
            <a:ext cx="1371600" cy="923330"/>
          </a:xfrm>
          <a:prstGeom prst="rect">
            <a:avLst/>
          </a:prstGeom>
          <a:noFill/>
        </p:spPr>
        <p:txBody>
          <a:bodyPr wrap="square" rtlCol="0">
            <a:spAutoFit/>
          </a:bodyPr>
          <a:lstStyle/>
          <a:p>
            <a:pPr algn="ctr"/>
            <a:r>
              <a:rPr lang="en-US" b="1" dirty="0" smtClean="0"/>
              <a:t>Ed Leadership Reg. Opens</a:t>
            </a:r>
            <a:endParaRPr lang="en-US" b="1" dirty="0"/>
          </a:p>
        </p:txBody>
      </p:sp>
      <p:sp>
        <p:nvSpPr>
          <p:cNvPr id="10" name="TextBox 9"/>
          <p:cNvSpPr txBox="1"/>
          <p:nvPr/>
        </p:nvSpPr>
        <p:spPr>
          <a:xfrm>
            <a:off x="4953000" y="5993144"/>
            <a:ext cx="5435863" cy="923330"/>
          </a:xfrm>
          <a:prstGeom prst="rect">
            <a:avLst/>
          </a:prstGeom>
          <a:solidFill>
            <a:schemeClr val="accent4">
              <a:lumMod val="40000"/>
              <a:lumOff val="60000"/>
            </a:schemeClr>
          </a:solidFill>
        </p:spPr>
        <p:txBody>
          <a:bodyPr wrap="square" rtlCol="0">
            <a:spAutoFit/>
          </a:bodyPr>
          <a:lstStyle/>
          <a:p>
            <a:pPr algn="ctr"/>
            <a:r>
              <a:rPr lang="en-US" b="1" dirty="0" smtClean="0"/>
              <a:t>Title II funds may be used for Ed Leadership </a:t>
            </a:r>
          </a:p>
          <a:p>
            <a:pPr algn="ctr"/>
            <a:r>
              <a:rPr lang="en-US" b="1" dirty="0" smtClean="0"/>
              <a:t>Must apply to your school district as soon as registration opens to use funds for this year.</a:t>
            </a:r>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
        <p:nvSpPr>
          <p:cNvPr id="2" name="Oval 1"/>
          <p:cNvSpPr/>
          <p:nvPr/>
        </p:nvSpPr>
        <p:spPr>
          <a:xfrm>
            <a:off x="7954736" y="4784490"/>
            <a:ext cx="1219200" cy="107069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7878536" y="4904339"/>
            <a:ext cx="1371600" cy="830997"/>
          </a:xfrm>
          <a:prstGeom prst="rect">
            <a:avLst/>
          </a:prstGeom>
          <a:noFill/>
        </p:spPr>
        <p:txBody>
          <a:bodyPr wrap="square" rtlCol="0">
            <a:spAutoFit/>
          </a:bodyPr>
          <a:lstStyle/>
          <a:p>
            <a:pPr algn="ctr"/>
            <a:r>
              <a:rPr lang="en-US" sz="1600" b="1" dirty="0" smtClean="0"/>
              <a:t>Ed Lead. Reg. </a:t>
            </a:r>
            <a:r>
              <a:rPr lang="en-US" sz="1600" b="1" dirty="0"/>
              <a:t>o</a:t>
            </a:r>
            <a:r>
              <a:rPr lang="en-US" sz="1600" b="1" dirty="0" smtClean="0"/>
              <a:t>pens to other diocese</a:t>
            </a:r>
            <a:endParaRPr lang="en-US" sz="1600" b="1" dirty="0"/>
          </a:p>
        </p:txBody>
      </p:sp>
    </p:spTree>
    <p:extLst>
      <p:ext uri="{BB962C8B-B14F-4D97-AF65-F5344CB8AC3E}">
        <p14:creationId xmlns:p14="http://schemas.microsoft.com/office/powerpoint/2010/main" val="28217229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52400"/>
            <a:ext cx="8875059" cy="6858000"/>
          </a:xfrm>
          <a:prstGeom prst="rect">
            <a:avLst/>
          </a:prstGeom>
        </p:spPr>
      </p:pic>
      <p:sp>
        <p:nvSpPr>
          <p:cNvPr id="5" name="Cloud 4"/>
          <p:cNvSpPr/>
          <p:nvPr/>
        </p:nvSpPr>
        <p:spPr>
          <a:xfrm rot="21206629">
            <a:off x="7617369" y="3599243"/>
            <a:ext cx="1447800" cy="1371600"/>
          </a:xfrm>
          <a:prstGeom prst="cloud">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rot="19984328">
            <a:off x="7729569" y="3840145"/>
            <a:ext cx="1223399" cy="738664"/>
          </a:xfrm>
          <a:prstGeom prst="rect">
            <a:avLst/>
          </a:prstGeom>
          <a:noFill/>
        </p:spPr>
        <p:txBody>
          <a:bodyPr wrap="square" rtlCol="0">
            <a:spAutoFit/>
          </a:bodyPr>
          <a:lstStyle/>
          <a:p>
            <a:pPr algn="ctr"/>
            <a:r>
              <a:rPr lang="en-US" sz="1400" b="1" dirty="0" smtClean="0"/>
              <a:t>Regional Development Day</a:t>
            </a:r>
            <a:endParaRPr lang="en-US" sz="1400" b="1" dirty="0"/>
          </a:p>
        </p:txBody>
      </p:sp>
      <p:sp>
        <p:nvSpPr>
          <p:cNvPr id="7" name="TextBox 6"/>
          <p:cNvSpPr txBox="1"/>
          <p:nvPr/>
        </p:nvSpPr>
        <p:spPr>
          <a:xfrm>
            <a:off x="3048000" y="1859189"/>
            <a:ext cx="2286000" cy="369332"/>
          </a:xfrm>
          <a:prstGeom prst="rect">
            <a:avLst/>
          </a:prstGeom>
          <a:solidFill>
            <a:schemeClr val="accent2">
              <a:lumMod val="40000"/>
              <a:lumOff val="60000"/>
            </a:schemeClr>
          </a:solidFill>
        </p:spPr>
        <p:txBody>
          <a:bodyPr wrap="square" rtlCol="0">
            <a:spAutoFit/>
          </a:bodyPr>
          <a:lstStyle/>
          <a:p>
            <a:r>
              <a:rPr lang="en-US" b="1" dirty="0" err="1" smtClean="0"/>
              <a:t>Teachscape</a:t>
            </a:r>
            <a:r>
              <a:rPr lang="en-US" b="1" dirty="0" smtClean="0"/>
              <a:t> Co-</a:t>
            </a:r>
            <a:r>
              <a:rPr lang="en-US" b="1" dirty="0" err="1" smtClean="0"/>
              <a:t>Hort</a:t>
            </a:r>
            <a:r>
              <a:rPr lang="en-US" b="1" dirty="0" smtClean="0"/>
              <a:t> III</a:t>
            </a:r>
            <a:endParaRPr lang="en-US" b="1" dirty="0"/>
          </a:p>
        </p:txBody>
      </p:sp>
      <p:sp>
        <p:nvSpPr>
          <p:cNvPr id="8" name="7-Point Star 7"/>
          <p:cNvSpPr/>
          <p:nvPr/>
        </p:nvSpPr>
        <p:spPr>
          <a:xfrm>
            <a:off x="5313829" y="1600200"/>
            <a:ext cx="1295400" cy="982662"/>
          </a:xfrm>
          <a:prstGeom prst="star7">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448300" y="1943876"/>
            <a:ext cx="1143000" cy="307777"/>
          </a:xfrm>
          <a:prstGeom prst="rect">
            <a:avLst/>
          </a:prstGeom>
          <a:noFill/>
        </p:spPr>
        <p:txBody>
          <a:bodyPr wrap="square" rtlCol="0">
            <a:spAutoFit/>
          </a:bodyPr>
          <a:lstStyle/>
          <a:p>
            <a:r>
              <a:rPr lang="en-US" sz="1400" b="1" dirty="0" smtClean="0"/>
              <a:t>ELA Training</a:t>
            </a:r>
            <a:endParaRPr lang="en-US" sz="1400" b="1" dirty="0"/>
          </a:p>
        </p:txBody>
      </p:sp>
      <p:sp>
        <p:nvSpPr>
          <p:cNvPr id="12" name="32-Point Star 11"/>
          <p:cNvSpPr/>
          <p:nvPr/>
        </p:nvSpPr>
        <p:spPr>
          <a:xfrm>
            <a:off x="-76200" y="304800"/>
            <a:ext cx="2438400" cy="2648635"/>
          </a:xfrm>
          <a:custGeom>
            <a:avLst/>
            <a:gdLst>
              <a:gd name="connsiteX0" fmla="*/ 0 w 2438400"/>
              <a:gd name="connsiteY0" fmla="*/ 1324318 h 2648635"/>
              <a:gd name="connsiteX1" fmla="*/ 309207 w 2438400"/>
              <a:gd name="connsiteY1" fmla="*/ 1226960 h 2648635"/>
              <a:gd name="connsiteX2" fmla="*/ 23421 w 2438400"/>
              <a:gd name="connsiteY2" fmla="*/ 1065956 h 2648635"/>
              <a:gd name="connsiteX3" fmla="*/ 344174 w 2438400"/>
              <a:gd name="connsiteY3" fmla="*/ 1036000 h 2648635"/>
              <a:gd name="connsiteX4" fmla="*/ 92806 w 2438400"/>
              <a:gd name="connsiteY4" fmla="*/ 817528 h 2648635"/>
              <a:gd name="connsiteX5" fmla="*/ 412772 w 2438400"/>
              <a:gd name="connsiteY5" fmla="*/ 856105 h 2648635"/>
              <a:gd name="connsiteX6" fmla="*/ 205472 w 2438400"/>
              <a:gd name="connsiteY6" fmla="*/ 588566 h 2648635"/>
              <a:gd name="connsiteX7" fmla="*/ 512360 w 2438400"/>
              <a:gd name="connsiteY7" fmla="*/ 694217 h 2648635"/>
              <a:gd name="connsiteX8" fmla="*/ 357095 w 2438400"/>
              <a:gd name="connsiteY8" fmla="*/ 387884 h 2648635"/>
              <a:gd name="connsiteX9" fmla="*/ 639114 w 2438400"/>
              <a:gd name="connsiteY9" fmla="*/ 556534 h 2648635"/>
              <a:gd name="connsiteX10" fmla="*/ 541849 w 2438400"/>
              <a:gd name="connsiteY10" fmla="*/ 223187 h 2648635"/>
              <a:gd name="connsiteX11" fmla="*/ 788152 w 2438400"/>
              <a:gd name="connsiteY11" fmla="*/ 448361 h 2648635"/>
              <a:gd name="connsiteX12" fmla="*/ 752637 w 2438400"/>
              <a:gd name="connsiteY12" fmla="*/ 100807 h 2648635"/>
              <a:gd name="connsiteX13" fmla="*/ 953768 w 2438400"/>
              <a:gd name="connsiteY13" fmla="*/ 373848 h 2648635"/>
              <a:gd name="connsiteX14" fmla="*/ 981346 w 2438400"/>
              <a:gd name="connsiteY14" fmla="*/ 25440 h 2648635"/>
              <a:gd name="connsiteX15" fmla="*/ 1129571 w 2438400"/>
              <a:gd name="connsiteY15" fmla="*/ 335867 h 2648635"/>
              <a:gd name="connsiteX16" fmla="*/ 1219200 w 2438400"/>
              <a:gd name="connsiteY16" fmla="*/ 0 h 2648635"/>
              <a:gd name="connsiteX17" fmla="*/ 1308829 w 2438400"/>
              <a:gd name="connsiteY17" fmla="*/ 335867 h 2648635"/>
              <a:gd name="connsiteX18" fmla="*/ 1457054 w 2438400"/>
              <a:gd name="connsiteY18" fmla="*/ 25440 h 2648635"/>
              <a:gd name="connsiteX19" fmla="*/ 1484632 w 2438400"/>
              <a:gd name="connsiteY19" fmla="*/ 373848 h 2648635"/>
              <a:gd name="connsiteX20" fmla="*/ 1685763 w 2438400"/>
              <a:gd name="connsiteY20" fmla="*/ 100807 h 2648635"/>
              <a:gd name="connsiteX21" fmla="*/ 1650248 w 2438400"/>
              <a:gd name="connsiteY21" fmla="*/ 448361 h 2648635"/>
              <a:gd name="connsiteX22" fmla="*/ 1896551 w 2438400"/>
              <a:gd name="connsiteY22" fmla="*/ 223187 h 2648635"/>
              <a:gd name="connsiteX23" fmla="*/ 1799286 w 2438400"/>
              <a:gd name="connsiteY23" fmla="*/ 556534 h 2648635"/>
              <a:gd name="connsiteX24" fmla="*/ 2081305 w 2438400"/>
              <a:gd name="connsiteY24" fmla="*/ 387884 h 2648635"/>
              <a:gd name="connsiteX25" fmla="*/ 1926040 w 2438400"/>
              <a:gd name="connsiteY25" fmla="*/ 694217 h 2648635"/>
              <a:gd name="connsiteX26" fmla="*/ 2232928 w 2438400"/>
              <a:gd name="connsiteY26" fmla="*/ 588566 h 2648635"/>
              <a:gd name="connsiteX27" fmla="*/ 2025628 w 2438400"/>
              <a:gd name="connsiteY27" fmla="*/ 856105 h 2648635"/>
              <a:gd name="connsiteX28" fmla="*/ 2345594 w 2438400"/>
              <a:gd name="connsiteY28" fmla="*/ 817528 h 2648635"/>
              <a:gd name="connsiteX29" fmla="*/ 2094226 w 2438400"/>
              <a:gd name="connsiteY29" fmla="*/ 1036000 h 2648635"/>
              <a:gd name="connsiteX30" fmla="*/ 2414979 w 2438400"/>
              <a:gd name="connsiteY30" fmla="*/ 1065956 h 2648635"/>
              <a:gd name="connsiteX31" fmla="*/ 2129193 w 2438400"/>
              <a:gd name="connsiteY31" fmla="*/ 1226960 h 2648635"/>
              <a:gd name="connsiteX32" fmla="*/ 2438400 w 2438400"/>
              <a:gd name="connsiteY32" fmla="*/ 1324318 h 2648635"/>
              <a:gd name="connsiteX33" fmla="*/ 2129193 w 2438400"/>
              <a:gd name="connsiteY33" fmla="*/ 1421675 h 2648635"/>
              <a:gd name="connsiteX34" fmla="*/ 2414979 w 2438400"/>
              <a:gd name="connsiteY34" fmla="*/ 1582679 h 2648635"/>
              <a:gd name="connsiteX35" fmla="*/ 2094226 w 2438400"/>
              <a:gd name="connsiteY35" fmla="*/ 1612635 h 2648635"/>
              <a:gd name="connsiteX36" fmla="*/ 2345594 w 2438400"/>
              <a:gd name="connsiteY36" fmla="*/ 1831107 h 2648635"/>
              <a:gd name="connsiteX37" fmla="*/ 2025628 w 2438400"/>
              <a:gd name="connsiteY37" fmla="*/ 1792530 h 2648635"/>
              <a:gd name="connsiteX38" fmla="*/ 2232928 w 2438400"/>
              <a:gd name="connsiteY38" fmla="*/ 2060069 h 2648635"/>
              <a:gd name="connsiteX39" fmla="*/ 1926040 w 2438400"/>
              <a:gd name="connsiteY39" fmla="*/ 1954418 h 2648635"/>
              <a:gd name="connsiteX40" fmla="*/ 2081305 w 2438400"/>
              <a:gd name="connsiteY40" fmla="*/ 2260751 h 2648635"/>
              <a:gd name="connsiteX41" fmla="*/ 1799286 w 2438400"/>
              <a:gd name="connsiteY41" fmla="*/ 2092101 h 2648635"/>
              <a:gd name="connsiteX42" fmla="*/ 1896551 w 2438400"/>
              <a:gd name="connsiteY42" fmla="*/ 2425448 h 2648635"/>
              <a:gd name="connsiteX43" fmla="*/ 1650248 w 2438400"/>
              <a:gd name="connsiteY43" fmla="*/ 2200274 h 2648635"/>
              <a:gd name="connsiteX44" fmla="*/ 1685763 w 2438400"/>
              <a:gd name="connsiteY44" fmla="*/ 2547828 h 2648635"/>
              <a:gd name="connsiteX45" fmla="*/ 1484632 w 2438400"/>
              <a:gd name="connsiteY45" fmla="*/ 2274787 h 2648635"/>
              <a:gd name="connsiteX46" fmla="*/ 1457054 w 2438400"/>
              <a:gd name="connsiteY46" fmla="*/ 2623195 h 2648635"/>
              <a:gd name="connsiteX47" fmla="*/ 1308829 w 2438400"/>
              <a:gd name="connsiteY47" fmla="*/ 2312768 h 2648635"/>
              <a:gd name="connsiteX48" fmla="*/ 1219200 w 2438400"/>
              <a:gd name="connsiteY48" fmla="*/ 2648635 h 2648635"/>
              <a:gd name="connsiteX49" fmla="*/ 1129571 w 2438400"/>
              <a:gd name="connsiteY49" fmla="*/ 2312768 h 2648635"/>
              <a:gd name="connsiteX50" fmla="*/ 981346 w 2438400"/>
              <a:gd name="connsiteY50" fmla="*/ 2623195 h 2648635"/>
              <a:gd name="connsiteX51" fmla="*/ 953768 w 2438400"/>
              <a:gd name="connsiteY51" fmla="*/ 2274787 h 2648635"/>
              <a:gd name="connsiteX52" fmla="*/ 752637 w 2438400"/>
              <a:gd name="connsiteY52" fmla="*/ 2547828 h 2648635"/>
              <a:gd name="connsiteX53" fmla="*/ 788152 w 2438400"/>
              <a:gd name="connsiteY53" fmla="*/ 2200274 h 2648635"/>
              <a:gd name="connsiteX54" fmla="*/ 541849 w 2438400"/>
              <a:gd name="connsiteY54" fmla="*/ 2425448 h 2648635"/>
              <a:gd name="connsiteX55" fmla="*/ 639114 w 2438400"/>
              <a:gd name="connsiteY55" fmla="*/ 2092101 h 2648635"/>
              <a:gd name="connsiteX56" fmla="*/ 357095 w 2438400"/>
              <a:gd name="connsiteY56" fmla="*/ 2260751 h 2648635"/>
              <a:gd name="connsiteX57" fmla="*/ 512360 w 2438400"/>
              <a:gd name="connsiteY57" fmla="*/ 1954418 h 2648635"/>
              <a:gd name="connsiteX58" fmla="*/ 205472 w 2438400"/>
              <a:gd name="connsiteY58" fmla="*/ 2060069 h 2648635"/>
              <a:gd name="connsiteX59" fmla="*/ 412772 w 2438400"/>
              <a:gd name="connsiteY59" fmla="*/ 1792530 h 2648635"/>
              <a:gd name="connsiteX60" fmla="*/ 92806 w 2438400"/>
              <a:gd name="connsiteY60" fmla="*/ 1831107 h 2648635"/>
              <a:gd name="connsiteX61" fmla="*/ 344174 w 2438400"/>
              <a:gd name="connsiteY61" fmla="*/ 1612635 h 2648635"/>
              <a:gd name="connsiteX62" fmla="*/ 23421 w 2438400"/>
              <a:gd name="connsiteY62" fmla="*/ 1582679 h 2648635"/>
              <a:gd name="connsiteX63" fmla="*/ 309207 w 2438400"/>
              <a:gd name="connsiteY63" fmla="*/ 1421675 h 2648635"/>
              <a:gd name="connsiteX64" fmla="*/ 0 w 2438400"/>
              <a:gd name="connsiteY64" fmla="*/ 1324318 h 2648635"/>
              <a:gd name="connsiteX0" fmla="*/ 0 w 2438400"/>
              <a:gd name="connsiteY0" fmla="*/ 1324318 h 2648635"/>
              <a:gd name="connsiteX1" fmla="*/ 309207 w 2438400"/>
              <a:gd name="connsiteY1" fmla="*/ 1226960 h 2648635"/>
              <a:gd name="connsiteX2" fmla="*/ 23421 w 2438400"/>
              <a:gd name="connsiteY2" fmla="*/ 1065956 h 2648635"/>
              <a:gd name="connsiteX3" fmla="*/ 344174 w 2438400"/>
              <a:gd name="connsiteY3" fmla="*/ 1036000 h 2648635"/>
              <a:gd name="connsiteX4" fmla="*/ 92806 w 2438400"/>
              <a:gd name="connsiteY4" fmla="*/ 817528 h 2648635"/>
              <a:gd name="connsiteX5" fmla="*/ 412772 w 2438400"/>
              <a:gd name="connsiteY5" fmla="*/ 856105 h 2648635"/>
              <a:gd name="connsiteX6" fmla="*/ 205472 w 2438400"/>
              <a:gd name="connsiteY6" fmla="*/ 588566 h 2648635"/>
              <a:gd name="connsiteX7" fmla="*/ 512360 w 2438400"/>
              <a:gd name="connsiteY7" fmla="*/ 694217 h 2648635"/>
              <a:gd name="connsiteX8" fmla="*/ 357095 w 2438400"/>
              <a:gd name="connsiteY8" fmla="*/ 387884 h 2648635"/>
              <a:gd name="connsiteX9" fmla="*/ 639114 w 2438400"/>
              <a:gd name="connsiteY9" fmla="*/ 556534 h 2648635"/>
              <a:gd name="connsiteX10" fmla="*/ 541849 w 2438400"/>
              <a:gd name="connsiteY10" fmla="*/ 223187 h 2648635"/>
              <a:gd name="connsiteX11" fmla="*/ 788152 w 2438400"/>
              <a:gd name="connsiteY11" fmla="*/ 448361 h 2648635"/>
              <a:gd name="connsiteX12" fmla="*/ 752637 w 2438400"/>
              <a:gd name="connsiteY12" fmla="*/ 100807 h 2648635"/>
              <a:gd name="connsiteX13" fmla="*/ 953768 w 2438400"/>
              <a:gd name="connsiteY13" fmla="*/ 373848 h 2648635"/>
              <a:gd name="connsiteX14" fmla="*/ 981346 w 2438400"/>
              <a:gd name="connsiteY14" fmla="*/ 25440 h 2648635"/>
              <a:gd name="connsiteX15" fmla="*/ 1129571 w 2438400"/>
              <a:gd name="connsiteY15" fmla="*/ 335867 h 2648635"/>
              <a:gd name="connsiteX16" fmla="*/ 1219200 w 2438400"/>
              <a:gd name="connsiteY16" fmla="*/ 0 h 2648635"/>
              <a:gd name="connsiteX17" fmla="*/ 1308829 w 2438400"/>
              <a:gd name="connsiteY17" fmla="*/ 335867 h 2648635"/>
              <a:gd name="connsiteX18" fmla="*/ 1457054 w 2438400"/>
              <a:gd name="connsiteY18" fmla="*/ 25440 h 2648635"/>
              <a:gd name="connsiteX19" fmla="*/ 1484632 w 2438400"/>
              <a:gd name="connsiteY19" fmla="*/ 373848 h 2648635"/>
              <a:gd name="connsiteX20" fmla="*/ 1685763 w 2438400"/>
              <a:gd name="connsiteY20" fmla="*/ 100807 h 2648635"/>
              <a:gd name="connsiteX21" fmla="*/ 1650248 w 2438400"/>
              <a:gd name="connsiteY21" fmla="*/ 448361 h 2648635"/>
              <a:gd name="connsiteX22" fmla="*/ 1896551 w 2438400"/>
              <a:gd name="connsiteY22" fmla="*/ 223187 h 2648635"/>
              <a:gd name="connsiteX23" fmla="*/ 1799286 w 2438400"/>
              <a:gd name="connsiteY23" fmla="*/ 556534 h 2648635"/>
              <a:gd name="connsiteX24" fmla="*/ 2081305 w 2438400"/>
              <a:gd name="connsiteY24" fmla="*/ 387884 h 2648635"/>
              <a:gd name="connsiteX25" fmla="*/ 1926040 w 2438400"/>
              <a:gd name="connsiteY25" fmla="*/ 694217 h 2648635"/>
              <a:gd name="connsiteX26" fmla="*/ 2232928 w 2438400"/>
              <a:gd name="connsiteY26" fmla="*/ 588566 h 2648635"/>
              <a:gd name="connsiteX27" fmla="*/ 2025628 w 2438400"/>
              <a:gd name="connsiteY27" fmla="*/ 856105 h 2648635"/>
              <a:gd name="connsiteX28" fmla="*/ 2345594 w 2438400"/>
              <a:gd name="connsiteY28" fmla="*/ 817528 h 2648635"/>
              <a:gd name="connsiteX29" fmla="*/ 2094226 w 2438400"/>
              <a:gd name="connsiteY29" fmla="*/ 1036000 h 2648635"/>
              <a:gd name="connsiteX30" fmla="*/ 2414979 w 2438400"/>
              <a:gd name="connsiteY30" fmla="*/ 1065956 h 2648635"/>
              <a:gd name="connsiteX31" fmla="*/ 2129193 w 2438400"/>
              <a:gd name="connsiteY31" fmla="*/ 1226960 h 2648635"/>
              <a:gd name="connsiteX32" fmla="*/ 2438400 w 2438400"/>
              <a:gd name="connsiteY32" fmla="*/ 1324318 h 2648635"/>
              <a:gd name="connsiteX33" fmla="*/ 2129193 w 2438400"/>
              <a:gd name="connsiteY33" fmla="*/ 1421675 h 2648635"/>
              <a:gd name="connsiteX34" fmla="*/ 2414979 w 2438400"/>
              <a:gd name="connsiteY34" fmla="*/ 1582679 h 2648635"/>
              <a:gd name="connsiteX35" fmla="*/ 2094226 w 2438400"/>
              <a:gd name="connsiteY35" fmla="*/ 1612635 h 2648635"/>
              <a:gd name="connsiteX36" fmla="*/ 2345594 w 2438400"/>
              <a:gd name="connsiteY36" fmla="*/ 1831107 h 2648635"/>
              <a:gd name="connsiteX37" fmla="*/ 2025628 w 2438400"/>
              <a:gd name="connsiteY37" fmla="*/ 1792530 h 2648635"/>
              <a:gd name="connsiteX38" fmla="*/ 2232928 w 2438400"/>
              <a:gd name="connsiteY38" fmla="*/ 2060069 h 2648635"/>
              <a:gd name="connsiteX39" fmla="*/ 1926040 w 2438400"/>
              <a:gd name="connsiteY39" fmla="*/ 1954418 h 2648635"/>
              <a:gd name="connsiteX40" fmla="*/ 2081305 w 2438400"/>
              <a:gd name="connsiteY40" fmla="*/ 2260751 h 2648635"/>
              <a:gd name="connsiteX41" fmla="*/ 1799286 w 2438400"/>
              <a:gd name="connsiteY41" fmla="*/ 2092101 h 2648635"/>
              <a:gd name="connsiteX42" fmla="*/ 1896551 w 2438400"/>
              <a:gd name="connsiteY42" fmla="*/ 2425448 h 2648635"/>
              <a:gd name="connsiteX43" fmla="*/ 1650248 w 2438400"/>
              <a:gd name="connsiteY43" fmla="*/ 2200274 h 2648635"/>
              <a:gd name="connsiteX44" fmla="*/ 1685763 w 2438400"/>
              <a:gd name="connsiteY44" fmla="*/ 2547828 h 2648635"/>
              <a:gd name="connsiteX45" fmla="*/ 1484632 w 2438400"/>
              <a:gd name="connsiteY45" fmla="*/ 2274787 h 2648635"/>
              <a:gd name="connsiteX46" fmla="*/ 1457054 w 2438400"/>
              <a:gd name="connsiteY46" fmla="*/ 2623195 h 2648635"/>
              <a:gd name="connsiteX47" fmla="*/ 1308829 w 2438400"/>
              <a:gd name="connsiteY47" fmla="*/ 2312768 h 2648635"/>
              <a:gd name="connsiteX48" fmla="*/ 1219200 w 2438400"/>
              <a:gd name="connsiteY48" fmla="*/ 2648635 h 2648635"/>
              <a:gd name="connsiteX49" fmla="*/ 1129571 w 2438400"/>
              <a:gd name="connsiteY49" fmla="*/ 2312768 h 2648635"/>
              <a:gd name="connsiteX50" fmla="*/ 981346 w 2438400"/>
              <a:gd name="connsiteY50" fmla="*/ 2623195 h 2648635"/>
              <a:gd name="connsiteX51" fmla="*/ 953768 w 2438400"/>
              <a:gd name="connsiteY51" fmla="*/ 2274787 h 2648635"/>
              <a:gd name="connsiteX52" fmla="*/ 752637 w 2438400"/>
              <a:gd name="connsiteY52" fmla="*/ 2547828 h 2648635"/>
              <a:gd name="connsiteX53" fmla="*/ 788152 w 2438400"/>
              <a:gd name="connsiteY53" fmla="*/ 2200274 h 2648635"/>
              <a:gd name="connsiteX54" fmla="*/ 541849 w 2438400"/>
              <a:gd name="connsiteY54" fmla="*/ 2425448 h 2648635"/>
              <a:gd name="connsiteX55" fmla="*/ 639114 w 2438400"/>
              <a:gd name="connsiteY55" fmla="*/ 2092101 h 2648635"/>
              <a:gd name="connsiteX56" fmla="*/ 357095 w 2438400"/>
              <a:gd name="connsiteY56" fmla="*/ 2260751 h 2648635"/>
              <a:gd name="connsiteX57" fmla="*/ 512360 w 2438400"/>
              <a:gd name="connsiteY57" fmla="*/ 1954418 h 2648635"/>
              <a:gd name="connsiteX58" fmla="*/ 205472 w 2438400"/>
              <a:gd name="connsiteY58" fmla="*/ 2060069 h 2648635"/>
              <a:gd name="connsiteX59" fmla="*/ 412772 w 2438400"/>
              <a:gd name="connsiteY59" fmla="*/ 1792530 h 2648635"/>
              <a:gd name="connsiteX60" fmla="*/ 92806 w 2438400"/>
              <a:gd name="connsiteY60" fmla="*/ 1831107 h 2648635"/>
              <a:gd name="connsiteX61" fmla="*/ 344174 w 2438400"/>
              <a:gd name="connsiteY61" fmla="*/ 1612635 h 2648635"/>
              <a:gd name="connsiteX62" fmla="*/ 23421 w 2438400"/>
              <a:gd name="connsiteY62" fmla="*/ 1582679 h 2648635"/>
              <a:gd name="connsiteX63" fmla="*/ 309207 w 2438400"/>
              <a:gd name="connsiteY63" fmla="*/ 1421675 h 2648635"/>
              <a:gd name="connsiteX64" fmla="*/ 0 w 2438400"/>
              <a:gd name="connsiteY64" fmla="*/ 1324318 h 2648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2438400" h="2648635">
                <a:moveTo>
                  <a:pt x="0" y="1324318"/>
                </a:moveTo>
                <a:lnTo>
                  <a:pt x="309207" y="1226960"/>
                </a:lnTo>
                <a:lnTo>
                  <a:pt x="23421" y="1065956"/>
                </a:lnTo>
                <a:lnTo>
                  <a:pt x="344174" y="1036000"/>
                </a:lnTo>
                <a:lnTo>
                  <a:pt x="92806" y="817528"/>
                </a:lnTo>
                <a:lnTo>
                  <a:pt x="412772" y="856105"/>
                </a:lnTo>
                <a:lnTo>
                  <a:pt x="205472" y="588566"/>
                </a:lnTo>
                <a:lnTo>
                  <a:pt x="512360" y="694217"/>
                </a:lnTo>
                <a:lnTo>
                  <a:pt x="357095" y="387884"/>
                </a:lnTo>
                <a:lnTo>
                  <a:pt x="639114" y="556534"/>
                </a:lnTo>
                <a:lnTo>
                  <a:pt x="541849" y="223187"/>
                </a:lnTo>
                <a:lnTo>
                  <a:pt x="788152" y="448361"/>
                </a:lnTo>
                <a:lnTo>
                  <a:pt x="752637" y="100807"/>
                </a:lnTo>
                <a:lnTo>
                  <a:pt x="953768" y="373848"/>
                </a:lnTo>
                <a:lnTo>
                  <a:pt x="981346" y="25440"/>
                </a:lnTo>
                <a:lnTo>
                  <a:pt x="1129571" y="335867"/>
                </a:lnTo>
                <a:lnTo>
                  <a:pt x="1219200" y="0"/>
                </a:lnTo>
                <a:lnTo>
                  <a:pt x="1308829" y="335867"/>
                </a:lnTo>
                <a:lnTo>
                  <a:pt x="1457054" y="25440"/>
                </a:lnTo>
                <a:lnTo>
                  <a:pt x="1484632" y="373848"/>
                </a:lnTo>
                <a:lnTo>
                  <a:pt x="1685763" y="100807"/>
                </a:lnTo>
                <a:lnTo>
                  <a:pt x="1650248" y="448361"/>
                </a:lnTo>
                <a:lnTo>
                  <a:pt x="1896551" y="223187"/>
                </a:lnTo>
                <a:lnTo>
                  <a:pt x="1799286" y="556534"/>
                </a:lnTo>
                <a:lnTo>
                  <a:pt x="2081305" y="387884"/>
                </a:lnTo>
                <a:lnTo>
                  <a:pt x="1926040" y="694217"/>
                </a:lnTo>
                <a:lnTo>
                  <a:pt x="2232928" y="588566"/>
                </a:lnTo>
                <a:lnTo>
                  <a:pt x="2025628" y="856105"/>
                </a:lnTo>
                <a:lnTo>
                  <a:pt x="2345594" y="817528"/>
                </a:lnTo>
                <a:lnTo>
                  <a:pt x="2094226" y="1036000"/>
                </a:lnTo>
                <a:lnTo>
                  <a:pt x="2414979" y="1065956"/>
                </a:lnTo>
                <a:lnTo>
                  <a:pt x="2129193" y="1226960"/>
                </a:lnTo>
                <a:lnTo>
                  <a:pt x="2438400" y="1324318"/>
                </a:lnTo>
                <a:lnTo>
                  <a:pt x="2129193" y="1421675"/>
                </a:lnTo>
                <a:lnTo>
                  <a:pt x="2414979" y="1582679"/>
                </a:lnTo>
                <a:lnTo>
                  <a:pt x="2094226" y="1612635"/>
                </a:lnTo>
                <a:lnTo>
                  <a:pt x="2345594" y="1831107"/>
                </a:lnTo>
                <a:lnTo>
                  <a:pt x="2025628" y="1792530"/>
                </a:lnTo>
                <a:lnTo>
                  <a:pt x="2232928" y="2060069"/>
                </a:lnTo>
                <a:lnTo>
                  <a:pt x="1926040" y="1954418"/>
                </a:lnTo>
                <a:lnTo>
                  <a:pt x="2081305" y="2260751"/>
                </a:lnTo>
                <a:lnTo>
                  <a:pt x="1799286" y="2092101"/>
                </a:lnTo>
                <a:lnTo>
                  <a:pt x="1896551" y="2425448"/>
                </a:lnTo>
                <a:lnTo>
                  <a:pt x="1650248" y="2200274"/>
                </a:lnTo>
                <a:lnTo>
                  <a:pt x="1685763" y="2547828"/>
                </a:lnTo>
                <a:lnTo>
                  <a:pt x="1484632" y="2274787"/>
                </a:lnTo>
                <a:lnTo>
                  <a:pt x="1457054" y="2623195"/>
                </a:lnTo>
                <a:lnTo>
                  <a:pt x="1308829" y="2312768"/>
                </a:lnTo>
                <a:lnTo>
                  <a:pt x="1219200" y="2648635"/>
                </a:lnTo>
                <a:lnTo>
                  <a:pt x="1129571" y="2312768"/>
                </a:lnTo>
                <a:lnTo>
                  <a:pt x="981346" y="2623195"/>
                </a:lnTo>
                <a:lnTo>
                  <a:pt x="953768" y="2274787"/>
                </a:lnTo>
                <a:lnTo>
                  <a:pt x="752637" y="2547828"/>
                </a:lnTo>
                <a:lnTo>
                  <a:pt x="788152" y="2200274"/>
                </a:lnTo>
                <a:lnTo>
                  <a:pt x="541849" y="2425448"/>
                </a:lnTo>
                <a:lnTo>
                  <a:pt x="639114" y="2092101"/>
                </a:lnTo>
                <a:lnTo>
                  <a:pt x="357095" y="2260751"/>
                </a:lnTo>
                <a:lnTo>
                  <a:pt x="512360" y="1954418"/>
                </a:lnTo>
                <a:lnTo>
                  <a:pt x="205472" y="2060069"/>
                </a:lnTo>
                <a:lnTo>
                  <a:pt x="412772" y="1792530"/>
                </a:lnTo>
                <a:lnTo>
                  <a:pt x="92806" y="1831107"/>
                </a:lnTo>
                <a:lnTo>
                  <a:pt x="344174" y="1612635"/>
                </a:lnTo>
                <a:lnTo>
                  <a:pt x="23421" y="1582679"/>
                </a:lnTo>
                <a:lnTo>
                  <a:pt x="309207" y="1421675"/>
                </a:lnTo>
                <a:lnTo>
                  <a:pt x="0" y="1324318"/>
                </a:lnTo>
                <a:close/>
              </a:path>
            </a:pathLst>
          </a:cu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342900" y="1117378"/>
            <a:ext cx="1600200" cy="646331"/>
          </a:xfrm>
          <a:prstGeom prst="rect">
            <a:avLst/>
          </a:prstGeom>
          <a:noFill/>
          <a:ln>
            <a:solidFill>
              <a:schemeClr val="accent1">
                <a:lumMod val="40000"/>
                <a:lumOff val="60000"/>
              </a:schemeClr>
            </a:solidFill>
          </a:ln>
        </p:spPr>
        <p:txBody>
          <a:bodyPr wrap="square" rtlCol="0">
            <a:spAutoFit/>
          </a:bodyPr>
          <a:lstStyle/>
          <a:p>
            <a:pPr algn="ctr"/>
            <a:r>
              <a:rPr lang="en-US" b="1" dirty="0" smtClean="0"/>
              <a:t>Professional Development</a:t>
            </a:r>
            <a:endParaRPr lang="en-US" b="1"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
        <p:nvSpPr>
          <p:cNvPr id="2" name="Oval 1"/>
          <p:cNvSpPr/>
          <p:nvPr/>
        </p:nvSpPr>
        <p:spPr>
          <a:xfrm>
            <a:off x="4267200" y="5638800"/>
            <a:ext cx="10668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343400" y="5743622"/>
            <a:ext cx="1104900" cy="738664"/>
          </a:xfrm>
          <a:prstGeom prst="rect">
            <a:avLst/>
          </a:prstGeom>
          <a:noFill/>
        </p:spPr>
        <p:txBody>
          <a:bodyPr wrap="square" rtlCol="0">
            <a:spAutoFit/>
          </a:bodyPr>
          <a:lstStyle/>
          <a:p>
            <a:r>
              <a:rPr lang="en-US" sz="1400" b="1" dirty="0" smtClean="0"/>
              <a:t>Ed Lead. Registration Closes</a:t>
            </a:r>
            <a:endParaRPr lang="en-US" sz="1400" b="1" dirty="0"/>
          </a:p>
        </p:txBody>
      </p:sp>
    </p:spTree>
    <p:extLst>
      <p:ext uri="{BB962C8B-B14F-4D97-AF65-F5344CB8AC3E}">
        <p14:creationId xmlns:p14="http://schemas.microsoft.com/office/powerpoint/2010/main" val="1759581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1286" y="0"/>
            <a:ext cx="9019521" cy="6969630"/>
          </a:xfrm>
        </p:spPr>
      </p:pic>
      <p:sp>
        <p:nvSpPr>
          <p:cNvPr id="6" name="Left-Right Arrow 5"/>
          <p:cNvSpPr/>
          <p:nvPr/>
        </p:nvSpPr>
        <p:spPr>
          <a:xfrm>
            <a:off x="3617686" y="2538844"/>
            <a:ext cx="2133600" cy="914400"/>
          </a:xfrm>
          <a:prstGeom prst="lef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Explosion 1 7"/>
          <p:cNvSpPr/>
          <p:nvPr/>
        </p:nvSpPr>
        <p:spPr>
          <a:xfrm>
            <a:off x="8037286" y="2386444"/>
            <a:ext cx="1447800" cy="1371600"/>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Left-Right Arrow 8"/>
          <p:cNvSpPr/>
          <p:nvPr/>
        </p:nvSpPr>
        <p:spPr>
          <a:xfrm>
            <a:off x="4774646" y="3582971"/>
            <a:ext cx="2043440" cy="544405"/>
          </a:xfrm>
          <a:prstGeom prst="left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eft-Right Arrow 9"/>
          <p:cNvSpPr/>
          <p:nvPr/>
        </p:nvSpPr>
        <p:spPr>
          <a:xfrm>
            <a:off x="5979886" y="4039839"/>
            <a:ext cx="2147560" cy="503410"/>
          </a:xfrm>
          <a:prstGeom prst="leftRightArrow">
            <a:avLst/>
          </a:prstGeom>
          <a:solidFill>
            <a:srgbClr val="FECEF3">
              <a:alpha val="65098"/>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3733800" y="2672878"/>
            <a:ext cx="1865086" cy="646331"/>
          </a:xfrm>
          <a:prstGeom prst="rect">
            <a:avLst/>
          </a:prstGeom>
          <a:noFill/>
        </p:spPr>
        <p:txBody>
          <a:bodyPr wrap="square" rtlCol="0">
            <a:spAutoFit/>
          </a:bodyPr>
          <a:lstStyle/>
          <a:p>
            <a:pPr algn="ctr"/>
            <a:r>
              <a:rPr lang="en-US" b="1" dirty="0" smtClean="0"/>
              <a:t>Principal </a:t>
            </a:r>
          </a:p>
          <a:p>
            <a:pPr algn="ctr"/>
            <a:r>
              <a:rPr lang="en-US" b="1" dirty="0" smtClean="0"/>
              <a:t>Kick-Start</a:t>
            </a:r>
            <a:endParaRPr lang="en-US" b="1" dirty="0"/>
          </a:p>
        </p:txBody>
      </p:sp>
      <p:sp>
        <p:nvSpPr>
          <p:cNvPr id="12" name="TextBox 11"/>
          <p:cNvSpPr txBox="1"/>
          <p:nvPr/>
        </p:nvSpPr>
        <p:spPr>
          <a:xfrm rot="20539971">
            <a:off x="8425265" y="2720208"/>
            <a:ext cx="671840" cy="646331"/>
          </a:xfrm>
          <a:prstGeom prst="rect">
            <a:avLst/>
          </a:prstGeom>
          <a:noFill/>
        </p:spPr>
        <p:txBody>
          <a:bodyPr wrap="square" rtlCol="0">
            <a:spAutoFit/>
          </a:bodyPr>
          <a:lstStyle/>
          <a:p>
            <a:r>
              <a:rPr lang="en-US" b="1" dirty="0" smtClean="0"/>
              <a:t>TED Reg.</a:t>
            </a:r>
            <a:endParaRPr lang="en-US" b="1" dirty="0"/>
          </a:p>
        </p:txBody>
      </p:sp>
      <p:sp>
        <p:nvSpPr>
          <p:cNvPr id="13" name="TextBox 12"/>
          <p:cNvSpPr txBox="1"/>
          <p:nvPr/>
        </p:nvSpPr>
        <p:spPr>
          <a:xfrm>
            <a:off x="4963623" y="3670507"/>
            <a:ext cx="1752600" cy="369332"/>
          </a:xfrm>
          <a:prstGeom prst="rect">
            <a:avLst/>
          </a:prstGeom>
          <a:noFill/>
        </p:spPr>
        <p:txBody>
          <a:bodyPr wrap="square" rtlCol="0">
            <a:spAutoFit/>
          </a:bodyPr>
          <a:lstStyle/>
          <a:p>
            <a:r>
              <a:rPr lang="en-US" b="1" dirty="0" smtClean="0"/>
              <a:t>Ed. HR Edmonds</a:t>
            </a:r>
            <a:endParaRPr lang="en-US" b="1" dirty="0"/>
          </a:p>
        </p:txBody>
      </p:sp>
      <p:sp>
        <p:nvSpPr>
          <p:cNvPr id="16" name="TextBox 15"/>
          <p:cNvSpPr txBox="1"/>
          <p:nvPr/>
        </p:nvSpPr>
        <p:spPr>
          <a:xfrm>
            <a:off x="6269690" y="4106878"/>
            <a:ext cx="1752600" cy="369332"/>
          </a:xfrm>
          <a:prstGeom prst="rect">
            <a:avLst/>
          </a:prstGeom>
          <a:noFill/>
        </p:spPr>
        <p:txBody>
          <a:bodyPr wrap="square" rtlCol="0">
            <a:spAutoFit/>
          </a:bodyPr>
          <a:lstStyle/>
          <a:p>
            <a:r>
              <a:rPr lang="en-US" b="1" dirty="0" smtClean="0"/>
              <a:t>Ed. SM Olympia</a:t>
            </a:r>
            <a:endParaRPr lang="en-US" b="1" dirty="0"/>
          </a:p>
        </p:txBody>
      </p:sp>
      <p:sp>
        <p:nvSpPr>
          <p:cNvPr id="2" name="TextBox 1"/>
          <p:cNvSpPr txBox="1"/>
          <p:nvPr/>
        </p:nvSpPr>
        <p:spPr>
          <a:xfrm>
            <a:off x="4963623" y="5821322"/>
            <a:ext cx="5435863" cy="646331"/>
          </a:xfrm>
          <a:prstGeom prst="rect">
            <a:avLst/>
          </a:prstGeom>
          <a:solidFill>
            <a:schemeClr val="accent4">
              <a:lumMod val="40000"/>
              <a:lumOff val="60000"/>
            </a:schemeClr>
          </a:solidFill>
        </p:spPr>
        <p:txBody>
          <a:bodyPr wrap="square" rtlCol="0">
            <a:spAutoFit/>
          </a:bodyPr>
          <a:lstStyle/>
          <a:p>
            <a:pPr algn="ctr"/>
            <a:r>
              <a:rPr lang="en-US" b="1" dirty="0" smtClean="0"/>
              <a:t>Title II funds may be used for Ed Leadership </a:t>
            </a:r>
          </a:p>
          <a:p>
            <a:r>
              <a:rPr lang="en-US" b="1" dirty="0" smtClean="0"/>
              <a:t>Must apply soon to use the current funds for this year</a:t>
            </a:r>
            <a:endParaRPr lang="en-US" dirty="0"/>
          </a:p>
        </p:txBody>
      </p:sp>
      <p:sp>
        <p:nvSpPr>
          <p:cNvPr id="7" name="32-Point Star 6"/>
          <p:cNvSpPr/>
          <p:nvPr/>
        </p:nvSpPr>
        <p:spPr>
          <a:xfrm>
            <a:off x="36286" y="430866"/>
            <a:ext cx="2438400" cy="2648635"/>
          </a:xfrm>
          <a:prstGeom prst="star32">
            <a:avLst/>
          </a:pr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455386" y="1243444"/>
            <a:ext cx="1600200" cy="646331"/>
          </a:xfrm>
          <a:prstGeom prst="rect">
            <a:avLst/>
          </a:prstGeom>
          <a:noFill/>
          <a:ln>
            <a:solidFill>
              <a:schemeClr val="accent1">
                <a:lumMod val="40000"/>
                <a:lumOff val="60000"/>
              </a:schemeClr>
            </a:solidFill>
          </a:ln>
        </p:spPr>
        <p:txBody>
          <a:bodyPr wrap="square" rtlCol="0">
            <a:spAutoFit/>
          </a:bodyPr>
          <a:lstStyle/>
          <a:p>
            <a:pPr algn="ctr"/>
            <a:r>
              <a:rPr lang="en-US" b="1" dirty="0" smtClean="0"/>
              <a:t>Professional Development</a:t>
            </a:r>
            <a:endParaRPr lang="en-US" b="1" dirty="0"/>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5446" y="6167534"/>
            <a:ext cx="1259010" cy="629505"/>
          </a:xfrm>
          <a:prstGeom prst="rect">
            <a:avLst/>
          </a:prstGeom>
        </p:spPr>
      </p:pic>
      <p:sp>
        <p:nvSpPr>
          <p:cNvPr id="3" name="TextBox 2"/>
          <p:cNvSpPr txBox="1"/>
          <p:nvPr/>
        </p:nvSpPr>
        <p:spPr>
          <a:xfrm>
            <a:off x="166638" y="2579416"/>
            <a:ext cx="3345892" cy="4339650"/>
          </a:xfrm>
          <a:prstGeom prst="rect">
            <a:avLst/>
          </a:prstGeom>
          <a:solidFill>
            <a:schemeClr val="accent4">
              <a:lumMod val="40000"/>
              <a:lumOff val="60000"/>
            </a:schemeClr>
          </a:solidFill>
        </p:spPr>
        <p:txBody>
          <a:bodyPr wrap="square" rtlCol="0">
            <a:spAutoFit/>
          </a:bodyPr>
          <a:lstStyle/>
          <a:p>
            <a:pPr algn="ctr"/>
            <a:r>
              <a:rPr lang="en-US" b="1" dirty="0" smtClean="0"/>
              <a:t>Kick-Start Topics</a:t>
            </a:r>
          </a:p>
          <a:p>
            <a:pPr marL="171450" lvl="0" indent="-171450">
              <a:buFont typeface="Arial" panose="020B0604020202020204" pitchFamily="34" charset="0"/>
              <a:buChar char="•"/>
            </a:pPr>
            <a:r>
              <a:rPr lang="en-US" sz="1600" dirty="0" smtClean="0"/>
              <a:t>Systemic PLC’s and School PLC’s</a:t>
            </a:r>
            <a:endParaRPr lang="en-US" sz="1600" dirty="0"/>
          </a:p>
          <a:p>
            <a:pPr marL="171450" indent="-171450">
              <a:buFont typeface="Arial" panose="020B0604020202020204" pitchFamily="34" charset="0"/>
              <a:buChar char="•"/>
            </a:pPr>
            <a:r>
              <a:rPr lang="en-US" sz="1600" dirty="0"/>
              <a:t>Planning Professional Development for the Year</a:t>
            </a:r>
          </a:p>
          <a:p>
            <a:pPr marL="171450" indent="-171450">
              <a:buFont typeface="Arial" panose="020B0604020202020204" pitchFamily="34" charset="0"/>
              <a:buChar char="•"/>
            </a:pPr>
            <a:r>
              <a:rPr lang="en-US" sz="1600" dirty="0"/>
              <a:t>Preparing for the Accreditation Visit</a:t>
            </a:r>
          </a:p>
          <a:p>
            <a:pPr marL="171450" indent="-171450">
              <a:buFont typeface="Arial" panose="020B0604020202020204" pitchFamily="34" charset="0"/>
              <a:buChar char="•"/>
            </a:pPr>
            <a:r>
              <a:rPr lang="en-US" sz="1600" dirty="0"/>
              <a:t>Accreditation – just starting on the self-study</a:t>
            </a:r>
          </a:p>
          <a:p>
            <a:pPr marL="171450" lvl="0" indent="-171450">
              <a:buFont typeface="Arial" panose="020B0604020202020204" pitchFamily="34" charset="0"/>
              <a:buChar char="•"/>
            </a:pPr>
            <a:r>
              <a:rPr lang="en-US" sz="1600" dirty="0"/>
              <a:t>Parent Ambassadors – key programs that make the difference</a:t>
            </a:r>
          </a:p>
          <a:p>
            <a:pPr marL="171450" lvl="0" indent="-171450">
              <a:buFont typeface="Arial" panose="020B0604020202020204" pitchFamily="34" charset="0"/>
              <a:buChar char="•"/>
            </a:pPr>
            <a:r>
              <a:rPr lang="en-US" sz="1600" dirty="0" err="1" smtClean="0"/>
              <a:t>Teachscape</a:t>
            </a:r>
            <a:r>
              <a:rPr lang="en-US" sz="1600" dirty="0" smtClean="0"/>
              <a:t> </a:t>
            </a:r>
            <a:r>
              <a:rPr lang="en-US" sz="1600" dirty="0"/>
              <a:t>– how to and what to do with the </a:t>
            </a:r>
            <a:r>
              <a:rPr lang="en-US" sz="1600" dirty="0" smtClean="0"/>
              <a:t>data</a:t>
            </a:r>
          </a:p>
          <a:p>
            <a:pPr marL="171450" lvl="0" indent="-171450">
              <a:buFont typeface="Arial" panose="020B0604020202020204" pitchFamily="34" charset="0"/>
              <a:buChar char="•"/>
            </a:pPr>
            <a:r>
              <a:rPr lang="en-US" sz="1600" dirty="0" smtClean="0"/>
              <a:t>Further </a:t>
            </a:r>
            <a:r>
              <a:rPr lang="en-US" sz="1600" dirty="0"/>
              <a:t>along the road with the Indices of Vitality</a:t>
            </a:r>
          </a:p>
          <a:p>
            <a:pPr marL="171450" lvl="0" indent="-171450">
              <a:buFont typeface="Arial" panose="020B0604020202020204" pitchFamily="34" charset="0"/>
              <a:buChar char="•"/>
            </a:pPr>
            <a:r>
              <a:rPr lang="en-US" sz="1600" dirty="0"/>
              <a:t>How to complete the data packet</a:t>
            </a:r>
          </a:p>
          <a:p>
            <a:pPr marL="171450" lvl="0" indent="-171450">
              <a:buFont typeface="Arial" panose="020B0604020202020204" pitchFamily="34" charset="0"/>
              <a:buChar char="•"/>
            </a:pPr>
            <a:r>
              <a:rPr lang="en-US" sz="1600" dirty="0" smtClean="0"/>
              <a:t>Hiring </a:t>
            </a:r>
            <a:r>
              <a:rPr lang="en-US" sz="1600" dirty="0"/>
              <a:t>and Evaluating Process (Personnel Issues)</a:t>
            </a:r>
          </a:p>
          <a:p>
            <a:pPr algn="ctr"/>
            <a:endParaRPr lang="en-US" b="1" dirty="0"/>
          </a:p>
        </p:txBody>
      </p:sp>
    </p:spTree>
    <p:extLst>
      <p:ext uri="{BB962C8B-B14F-4D97-AF65-F5344CB8AC3E}">
        <p14:creationId xmlns:p14="http://schemas.microsoft.com/office/powerpoint/2010/main" val="248196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6" grpId="0"/>
      <p:bldP spid="2" grpId="0" animBg="1"/>
      <p:bldP spid="3" grpId="0" animBg="1"/>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11825</TotalTime>
  <Words>871</Words>
  <Application>Microsoft Office PowerPoint</Application>
  <PresentationFormat>Widescreen</PresentationFormat>
  <Paragraphs>161</Paragraphs>
  <Slides>20</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  Strength to Strength through  Professional  Learning Communities </vt:lpstr>
      <vt:lpstr>Targets</vt:lpstr>
      <vt:lpstr>Roles as defined by the Catholic Conference</vt:lpstr>
      <vt:lpstr>Time?</vt:lpstr>
      <vt:lpstr>Reality?</vt:lpstr>
      <vt:lpstr>Diagnosis</vt:lpstr>
      <vt:lpstr>Purpose of Schooling</vt:lpstr>
      <vt:lpstr>Role of the principal?</vt:lpstr>
      <vt:lpstr>Role of the teacher?</vt:lpstr>
      <vt:lpstr>How do you define PLC?</vt:lpstr>
      <vt:lpstr>Best Definition of PLC</vt:lpstr>
      <vt:lpstr>Initiative Implementation</vt:lpstr>
      <vt:lpstr>PLC Underlying Assumptions</vt:lpstr>
      <vt:lpstr>PowerPoint Presentation</vt:lpstr>
      <vt:lpstr>Opportunities through PLCs  - ELA</vt:lpstr>
      <vt:lpstr>Dream?  </vt:lpstr>
      <vt:lpstr>Tools</vt:lpstr>
      <vt:lpstr>PowerPoint Presentation</vt:lpstr>
      <vt:lpstr>PowerPoint Presentation</vt:lpstr>
      <vt:lpstr>PowerPoint Presentation</vt:lpstr>
    </vt:vector>
  </TitlesOfParts>
  <Company>Archdiocese of Seattle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 Leaders</dc:title>
  <dc:creator>Dixon Kristin</dc:creator>
  <cp:lastModifiedBy>Dixon Kristin</cp:lastModifiedBy>
  <cp:revision>226</cp:revision>
  <cp:lastPrinted>2015-01-21T15:09:41Z</cp:lastPrinted>
  <dcterms:created xsi:type="dcterms:W3CDTF">2014-06-30T21:43:30Z</dcterms:created>
  <dcterms:modified xsi:type="dcterms:W3CDTF">2015-01-26T22:49:07Z</dcterms:modified>
</cp:coreProperties>
</file>